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1"/>
  </p:notesMasterIdLst>
  <p:sldIdLst>
    <p:sldId id="256" r:id="rId2"/>
    <p:sldId id="302" r:id="rId3"/>
    <p:sldId id="261" r:id="rId4"/>
    <p:sldId id="264" r:id="rId5"/>
    <p:sldId id="301" r:id="rId6"/>
    <p:sldId id="300" r:id="rId7"/>
    <p:sldId id="262" r:id="rId8"/>
    <p:sldId id="265" r:id="rId9"/>
    <p:sldId id="266" r:id="rId10"/>
    <p:sldId id="267" r:id="rId11"/>
    <p:sldId id="268" r:id="rId12"/>
    <p:sldId id="269" r:id="rId13"/>
    <p:sldId id="270" r:id="rId14"/>
    <p:sldId id="271" r:id="rId15"/>
    <p:sldId id="272" r:id="rId16"/>
    <p:sldId id="287" r:id="rId17"/>
    <p:sldId id="288" r:id="rId18"/>
    <p:sldId id="290" r:id="rId19"/>
    <p:sldId id="293" r:id="rId20"/>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6FF"/>
    <a:srgbClr val="FEFEFE"/>
    <a:srgbClr val="E6F1F5"/>
    <a:srgbClr val="F0F7F9"/>
    <a:srgbClr val="FFFFFF"/>
    <a:srgbClr val="F3B443"/>
    <a:srgbClr val="D2D2D2"/>
    <a:srgbClr val="EFF7F9"/>
    <a:srgbClr val="DAE3F3"/>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28" autoAdjust="0"/>
    <p:restoredTop sz="94761" autoAdjust="0"/>
  </p:normalViewPr>
  <p:slideViewPr>
    <p:cSldViewPr snapToGrid="0">
      <p:cViewPr varScale="1">
        <p:scale>
          <a:sx n="80" d="100"/>
          <a:sy n="80" d="100"/>
        </p:scale>
        <p:origin x="1760" y="-15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8DFA8B7-FD4D-4C05-B83D-912E8D4933EC}" type="datetimeFigureOut">
              <a:rPr kumimoji="1" lang="ja-JP" altLang="en-US" smtClean="0"/>
              <a:t>2026/4/8</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71A5EBD-6888-4B03-B6CC-17C316AB486B}" type="slidenum">
              <a:rPr kumimoji="1" lang="ja-JP" altLang="en-US" smtClean="0"/>
              <a:t>‹#›</a:t>
            </a:fld>
            <a:endParaRPr kumimoji="1" lang="ja-JP" altLang="en-US"/>
          </a:p>
        </p:txBody>
      </p:sp>
    </p:spTree>
    <p:extLst>
      <p:ext uri="{BB962C8B-B14F-4D97-AF65-F5344CB8AC3E}">
        <p14:creationId xmlns:p14="http://schemas.microsoft.com/office/powerpoint/2010/main" val="32280345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71A5EBD-6888-4B03-B6CC-17C316AB486B}" type="slidenum">
              <a:rPr kumimoji="1" lang="ja-JP" altLang="en-US" smtClean="0"/>
              <a:t>0</a:t>
            </a:fld>
            <a:endParaRPr kumimoji="1" lang="ja-JP" altLang="en-US"/>
          </a:p>
        </p:txBody>
      </p:sp>
    </p:spTree>
    <p:extLst>
      <p:ext uri="{BB962C8B-B14F-4D97-AF65-F5344CB8AC3E}">
        <p14:creationId xmlns:p14="http://schemas.microsoft.com/office/powerpoint/2010/main" val="229974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4608D81C-6E97-47F7-B2A8-322E5685DF4F}"/>
              </a:ext>
            </a:extLst>
          </p:cNvPr>
          <p:cNvSpPr>
            <a:spLocks noGrp="1"/>
          </p:cNvSpPr>
          <p:nvPr>
            <p:ph type="body" idx="1"/>
          </p:nvPr>
        </p:nvSpPr>
        <p:spPr/>
        <p:txBody>
          <a:bodyPr/>
          <a:lstStyle/>
          <a:p>
            <a:endParaRPr kumimoji="1"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E6BF98FE-0659-4217-BF43-4BA3E6C89285}"/>
              </a:ext>
            </a:extLst>
          </p:cNvPr>
          <p:cNvSpPr>
            <a:spLocks noGrp="1"/>
          </p:cNvSpPr>
          <p:nvPr>
            <p:ph type="body" idx="1"/>
          </p:nvPr>
        </p:nvSpPr>
        <p:spPr/>
        <p:txBody>
          <a:bodyPr/>
          <a:lstStyle/>
          <a:p>
            <a:endParaRPr kumimoji="1"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4608D81C-6E97-47F7-B2A8-322E5685DF4F}"/>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35733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4608D81C-6E97-47F7-B2A8-322E5685DF4F}"/>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02647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4608D81C-6E97-47F7-B2A8-322E5685DF4F}"/>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2815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63B2353-B420-4DDC-9DE9-22A81DCED70F}" type="slidenum">
              <a:rPr kumimoji="1" lang="ja-JP" altLang="en-US" smtClean="0"/>
              <a:t>1</a:t>
            </a:fld>
            <a:endParaRPr kumimoji="1" lang="ja-JP" altLang="en-US"/>
          </a:p>
        </p:txBody>
      </p:sp>
    </p:spTree>
    <p:extLst>
      <p:ext uri="{BB962C8B-B14F-4D97-AF65-F5344CB8AC3E}">
        <p14:creationId xmlns:p14="http://schemas.microsoft.com/office/powerpoint/2010/main" val="393436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63B2353-B420-4DDC-9DE9-22A81DCED70F}" type="slidenum">
              <a:rPr kumimoji="1" lang="ja-JP" altLang="en-US" smtClean="0"/>
              <a:t>3</a:t>
            </a:fld>
            <a:endParaRPr kumimoji="1" lang="ja-JP" altLang="en-US"/>
          </a:p>
        </p:txBody>
      </p:sp>
    </p:spTree>
    <p:extLst>
      <p:ext uri="{BB962C8B-B14F-4D97-AF65-F5344CB8AC3E}">
        <p14:creationId xmlns:p14="http://schemas.microsoft.com/office/powerpoint/2010/main" val="36524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63B2353-B420-4DDC-9DE9-22A81DCED70F}" type="slidenum">
              <a:rPr kumimoji="1" lang="ja-JP" altLang="en-US" smtClean="0"/>
              <a:t>5</a:t>
            </a:fld>
            <a:endParaRPr kumimoji="1" lang="ja-JP" altLang="en-US"/>
          </a:p>
        </p:txBody>
      </p:sp>
    </p:spTree>
    <p:extLst>
      <p:ext uri="{BB962C8B-B14F-4D97-AF65-F5344CB8AC3E}">
        <p14:creationId xmlns:p14="http://schemas.microsoft.com/office/powerpoint/2010/main" val="174487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63B2353-B420-4DDC-9DE9-22A81DCED70F}" type="slidenum">
              <a:rPr kumimoji="1" lang="ja-JP" altLang="en-US" smtClean="0"/>
              <a:t>6</a:t>
            </a:fld>
            <a:endParaRPr kumimoji="1" lang="ja-JP" altLang="en-US"/>
          </a:p>
        </p:txBody>
      </p:sp>
    </p:spTree>
    <p:extLst>
      <p:ext uri="{BB962C8B-B14F-4D97-AF65-F5344CB8AC3E}">
        <p14:creationId xmlns:p14="http://schemas.microsoft.com/office/powerpoint/2010/main" val="4150224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63B2353-B420-4DDC-9DE9-22A81DCED70F}" type="slidenum">
              <a:rPr kumimoji="1" lang="ja-JP" altLang="en-US" smtClean="0"/>
              <a:t>7</a:t>
            </a:fld>
            <a:endParaRPr kumimoji="1" lang="ja-JP" altLang="en-US"/>
          </a:p>
        </p:txBody>
      </p:sp>
    </p:spTree>
    <p:extLst>
      <p:ext uri="{BB962C8B-B14F-4D97-AF65-F5344CB8AC3E}">
        <p14:creationId xmlns:p14="http://schemas.microsoft.com/office/powerpoint/2010/main" val="228755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63B2353-B420-4DDC-9DE9-22A81DCED70F}" type="slidenum">
              <a:rPr kumimoji="1" lang="ja-JP" altLang="en-US" smtClean="0"/>
              <a:t>8</a:t>
            </a:fld>
            <a:endParaRPr kumimoji="1" lang="ja-JP" altLang="en-US"/>
          </a:p>
        </p:txBody>
      </p:sp>
    </p:spTree>
    <p:extLst>
      <p:ext uri="{BB962C8B-B14F-4D97-AF65-F5344CB8AC3E}">
        <p14:creationId xmlns:p14="http://schemas.microsoft.com/office/powerpoint/2010/main" val="320860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63B2353-B420-4DDC-9DE9-22A81DCED70F}" type="slidenum">
              <a:rPr kumimoji="1" lang="ja-JP" altLang="en-US" smtClean="0"/>
              <a:t>9</a:t>
            </a:fld>
            <a:endParaRPr kumimoji="1" lang="ja-JP" altLang="en-US"/>
          </a:p>
        </p:txBody>
      </p:sp>
    </p:spTree>
    <p:extLst>
      <p:ext uri="{BB962C8B-B14F-4D97-AF65-F5344CB8AC3E}">
        <p14:creationId xmlns:p14="http://schemas.microsoft.com/office/powerpoint/2010/main" val="3505277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63B2353-B420-4DDC-9DE9-22A81DCED70F}" type="slidenum">
              <a:rPr kumimoji="1" lang="ja-JP" altLang="en-US" smtClean="0"/>
              <a:t>10</a:t>
            </a:fld>
            <a:endParaRPr kumimoji="1" lang="ja-JP" altLang="en-US"/>
          </a:p>
        </p:txBody>
      </p:sp>
    </p:spTree>
    <p:extLst>
      <p:ext uri="{BB962C8B-B14F-4D97-AF65-F5344CB8AC3E}">
        <p14:creationId xmlns:p14="http://schemas.microsoft.com/office/powerpoint/2010/main" val="28819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536336-A040-4712-8959-7D02F9CF88B3}"/>
              </a:ext>
            </a:extLst>
          </p:cNvPr>
          <p:cNvSpPr>
            <a:spLocks noGrp="1"/>
          </p:cNvSpPr>
          <p:nvPr>
            <p:ph type="ctrTitle"/>
          </p:nvPr>
        </p:nvSpPr>
        <p:spPr>
          <a:xfrm>
            <a:off x="857250" y="1621191"/>
            <a:ext cx="5143500" cy="3448756"/>
          </a:xfrm>
        </p:spPr>
        <p:txBody>
          <a:bodyPr anchor="b"/>
          <a:lstStyle>
            <a:lvl1pPr algn="ctr">
              <a:defRPr sz="33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8383109-8223-4721-9FAC-BBB511F68B01}"/>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E8D4A0B-3ACC-4B32-8277-748C86271EF2}"/>
              </a:ext>
            </a:extLst>
          </p:cNvPr>
          <p:cNvSpPr>
            <a:spLocks noGrp="1"/>
          </p:cNvSpPr>
          <p:nvPr>
            <p:ph type="dt" sz="half" idx="10"/>
          </p:nvPr>
        </p:nvSpPr>
        <p:spPr/>
        <p:txBody>
          <a:bodyPr/>
          <a:lstStyle/>
          <a:p>
            <a:fld id="{C1A2733E-0AEE-45C4-860C-E9286F4BE84A}" type="datetimeFigureOut">
              <a:rPr kumimoji="1" lang="ja-JP" altLang="en-US" smtClean="0"/>
              <a:t>2026/4/8</a:t>
            </a:fld>
            <a:endParaRPr kumimoji="1" lang="ja-JP" altLang="en-US"/>
          </a:p>
        </p:txBody>
      </p:sp>
      <p:sp>
        <p:nvSpPr>
          <p:cNvPr id="5" name="フッター プレースホルダー 4">
            <a:extLst>
              <a:ext uri="{FF2B5EF4-FFF2-40B4-BE49-F238E27FC236}">
                <a16:creationId xmlns:a16="http://schemas.microsoft.com/office/drawing/2014/main" id="{367099D1-09E7-46B3-AA15-80C960C549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A846BD-0346-43BD-ACF3-339E525019DE}"/>
              </a:ext>
            </a:extLst>
          </p:cNvPr>
          <p:cNvSpPr>
            <a:spLocks noGrp="1"/>
          </p:cNvSpPr>
          <p:nvPr>
            <p:ph type="sldNum" sz="quarter" idx="12"/>
          </p:nvPr>
        </p:nvSpPr>
        <p:spPr/>
        <p:txBody>
          <a:bodyPr/>
          <a:lstStyle/>
          <a:p>
            <a:fld id="{810D0D0B-D7FF-46F4-950E-62316E0CBCC4}" type="slidenum">
              <a:rPr kumimoji="1" lang="ja-JP" altLang="en-US" smtClean="0"/>
              <a:t>‹#›</a:t>
            </a:fld>
            <a:endParaRPr kumimoji="1" lang="ja-JP" altLang="en-US"/>
          </a:p>
        </p:txBody>
      </p:sp>
      <p:sp>
        <p:nvSpPr>
          <p:cNvPr id="8" name="Rectangle 3">
            <a:extLst>
              <a:ext uri="{FF2B5EF4-FFF2-40B4-BE49-F238E27FC236}">
                <a16:creationId xmlns:a16="http://schemas.microsoft.com/office/drawing/2014/main" id="{44666CAB-9584-41D8-8BCD-D7409841E4EB}"/>
              </a:ext>
            </a:extLst>
          </p:cNvPr>
          <p:cNvSpPr txBox="1">
            <a:spLocks noGrp="1" noChangeArrowheads="1"/>
          </p:cNvSpPr>
          <p:nvPr userDrawn="1"/>
        </p:nvSpPr>
        <p:spPr bwMode="auto">
          <a:xfrm>
            <a:off x="3114170" y="9446098"/>
            <a:ext cx="62966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ctr"/>
          <a:lstStyle>
            <a:lvl1pPr eaLnBrk="0" hangingPunct="0">
              <a:defRPr kumimoji="1" sz="1400">
                <a:solidFill>
                  <a:schemeClr val="tx1"/>
                </a:solidFill>
                <a:latin typeface="Arial" charset="0"/>
                <a:ea typeface="HG創英角ｺﾞｼｯｸUB" pitchFamily="49" charset="-128"/>
              </a:defRPr>
            </a:lvl1pPr>
            <a:lvl2pPr marL="742950" indent="-285750" eaLnBrk="0" hangingPunct="0">
              <a:defRPr kumimoji="1" sz="1400">
                <a:solidFill>
                  <a:schemeClr val="tx1"/>
                </a:solidFill>
                <a:latin typeface="Arial" charset="0"/>
                <a:ea typeface="HG創英角ｺﾞｼｯｸUB" pitchFamily="49" charset="-128"/>
              </a:defRPr>
            </a:lvl2pPr>
            <a:lvl3pPr marL="1143000" indent="-228600" eaLnBrk="0" hangingPunct="0">
              <a:defRPr kumimoji="1" sz="1400">
                <a:solidFill>
                  <a:schemeClr val="tx1"/>
                </a:solidFill>
                <a:latin typeface="Arial" charset="0"/>
                <a:ea typeface="HG創英角ｺﾞｼｯｸUB" pitchFamily="49" charset="-128"/>
              </a:defRPr>
            </a:lvl3pPr>
            <a:lvl4pPr marL="1600200" indent="-228600" eaLnBrk="0" hangingPunct="0">
              <a:defRPr kumimoji="1" sz="1400">
                <a:solidFill>
                  <a:schemeClr val="tx1"/>
                </a:solidFill>
                <a:latin typeface="Arial" charset="0"/>
                <a:ea typeface="HG創英角ｺﾞｼｯｸUB" pitchFamily="49" charset="-128"/>
              </a:defRPr>
            </a:lvl4pPr>
            <a:lvl5pPr marL="2057400" indent="-228600" eaLnBrk="0" hangingPunct="0">
              <a:defRPr kumimoji="1" sz="1400">
                <a:solidFill>
                  <a:schemeClr val="tx1"/>
                </a:solidFill>
                <a:latin typeface="Arial" charset="0"/>
                <a:ea typeface="HG創英角ｺﾞｼｯｸUB" pitchFamily="49" charset="-128"/>
              </a:defRPr>
            </a:lvl5pPr>
            <a:lvl6pPr marL="25146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6pPr>
            <a:lvl7pPr marL="29718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7pPr>
            <a:lvl8pPr marL="34290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8pPr>
            <a:lvl9pPr marL="38862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9pPr>
          </a:lstStyle>
          <a:p>
            <a:pPr algn="ctr">
              <a:defRPr/>
            </a:pPr>
            <a:fld id="{392A1EF3-F573-4387-A377-03D9480449C7}" type="slidenum">
              <a:rPr kumimoji="0" lang="en-US" altLang="ja-JP" sz="1800" b="1" smtClean="0">
                <a:solidFill>
                  <a:srgbClr val="113582"/>
                </a:solidFill>
                <a:latin typeface="ＭＳ Ｐゴシック" pitchFamily="50" charset="-128"/>
                <a:ea typeface="ＭＳ Ｐゴシック" pitchFamily="50" charset="-128"/>
              </a:rPr>
              <a:pPr algn="ctr">
                <a:defRPr/>
              </a:pPr>
              <a:t>‹#›</a:t>
            </a:fld>
            <a:endParaRPr kumimoji="0" lang="en-US" altLang="ja-JP" sz="1800" b="1" dirty="0">
              <a:solidFill>
                <a:srgbClr val="113582"/>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659291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8358C3-0CAA-4E01-BB46-4238A900F0C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B983651-5123-49B9-AE95-4777ECADC78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1C5245-4BB3-4E75-A967-1F3B76C7E32E}"/>
              </a:ext>
            </a:extLst>
          </p:cNvPr>
          <p:cNvSpPr>
            <a:spLocks noGrp="1"/>
          </p:cNvSpPr>
          <p:nvPr>
            <p:ph type="dt" sz="half" idx="10"/>
          </p:nvPr>
        </p:nvSpPr>
        <p:spPr/>
        <p:txBody>
          <a:bodyPr/>
          <a:lstStyle/>
          <a:p>
            <a:fld id="{C1A2733E-0AEE-45C4-860C-E9286F4BE84A}" type="datetimeFigureOut">
              <a:rPr kumimoji="1" lang="ja-JP" altLang="en-US" smtClean="0"/>
              <a:t>2026/4/8</a:t>
            </a:fld>
            <a:endParaRPr kumimoji="1" lang="ja-JP" altLang="en-US"/>
          </a:p>
        </p:txBody>
      </p:sp>
      <p:sp>
        <p:nvSpPr>
          <p:cNvPr id="5" name="フッター プレースホルダー 4">
            <a:extLst>
              <a:ext uri="{FF2B5EF4-FFF2-40B4-BE49-F238E27FC236}">
                <a16:creationId xmlns:a16="http://schemas.microsoft.com/office/drawing/2014/main" id="{5641E1CF-7841-4E9A-B409-B1A35B0DB7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40D6CD0-6659-460C-B242-0AE832B3BF02}"/>
              </a:ext>
            </a:extLst>
          </p:cNvPr>
          <p:cNvSpPr>
            <a:spLocks noGrp="1"/>
          </p:cNvSpPr>
          <p:nvPr>
            <p:ph type="sldNum" sz="quarter" idx="12"/>
          </p:nvPr>
        </p:nvSpPr>
        <p:spPr/>
        <p:txBody>
          <a:bodyPr/>
          <a:lstStyle/>
          <a:p>
            <a:fld id="{810D0D0B-D7FF-46F4-950E-62316E0CBCC4}" type="slidenum">
              <a:rPr kumimoji="1" lang="ja-JP" altLang="en-US" smtClean="0"/>
              <a:t>‹#›</a:t>
            </a:fld>
            <a:endParaRPr kumimoji="1" lang="ja-JP" altLang="en-US"/>
          </a:p>
        </p:txBody>
      </p:sp>
    </p:spTree>
    <p:extLst>
      <p:ext uri="{BB962C8B-B14F-4D97-AF65-F5344CB8AC3E}">
        <p14:creationId xmlns:p14="http://schemas.microsoft.com/office/powerpoint/2010/main" val="343003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5C20877-42DD-4288-AAB9-0E336DE922D4}"/>
              </a:ext>
            </a:extLst>
          </p:cNvPr>
          <p:cNvSpPr>
            <a:spLocks noGrp="1"/>
          </p:cNvSpPr>
          <p:nvPr>
            <p:ph type="title" orient="vert"/>
          </p:nvPr>
        </p:nvSpPr>
        <p:spPr>
          <a:xfrm>
            <a:off x="4907756" y="527403"/>
            <a:ext cx="147875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25C2964-B632-4F40-892F-578007FE383A}"/>
              </a:ext>
            </a:extLst>
          </p:cNvPr>
          <p:cNvSpPr>
            <a:spLocks noGrp="1"/>
          </p:cNvSpPr>
          <p:nvPr>
            <p:ph type="body" orient="vert" idx="1"/>
          </p:nvPr>
        </p:nvSpPr>
        <p:spPr>
          <a:xfrm>
            <a:off x="471487" y="527403"/>
            <a:ext cx="4350544"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88DD4A-20C6-443A-BE7C-6972401075E9}"/>
              </a:ext>
            </a:extLst>
          </p:cNvPr>
          <p:cNvSpPr>
            <a:spLocks noGrp="1"/>
          </p:cNvSpPr>
          <p:nvPr>
            <p:ph type="dt" sz="half" idx="10"/>
          </p:nvPr>
        </p:nvSpPr>
        <p:spPr/>
        <p:txBody>
          <a:bodyPr/>
          <a:lstStyle/>
          <a:p>
            <a:fld id="{C1A2733E-0AEE-45C4-860C-E9286F4BE84A}" type="datetimeFigureOut">
              <a:rPr kumimoji="1" lang="ja-JP" altLang="en-US" smtClean="0"/>
              <a:t>2026/4/8</a:t>
            </a:fld>
            <a:endParaRPr kumimoji="1" lang="ja-JP" altLang="en-US"/>
          </a:p>
        </p:txBody>
      </p:sp>
      <p:sp>
        <p:nvSpPr>
          <p:cNvPr id="5" name="フッター プレースホルダー 4">
            <a:extLst>
              <a:ext uri="{FF2B5EF4-FFF2-40B4-BE49-F238E27FC236}">
                <a16:creationId xmlns:a16="http://schemas.microsoft.com/office/drawing/2014/main" id="{616C1860-2361-4BA2-A06F-3885280F77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39CF2F7-706F-4728-960F-D05155B7BF5B}"/>
              </a:ext>
            </a:extLst>
          </p:cNvPr>
          <p:cNvSpPr>
            <a:spLocks noGrp="1"/>
          </p:cNvSpPr>
          <p:nvPr>
            <p:ph type="sldNum" sz="quarter" idx="12"/>
          </p:nvPr>
        </p:nvSpPr>
        <p:spPr/>
        <p:txBody>
          <a:bodyPr/>
          <a:lstStyle/>
          <a:p>
            <a:fld id="{810D0D0B-D7FF-46F4-950E-62316E0CBCC4}" type="slidenum">
              <a:rPr kumimoji="1" lang="ja-JP" altLang="en-US" smtClean="0"/>
              <a:t>‹#›</a:t>
            </a:fld>
            <a:endParaRPr kumimoji="1" lang="ja-JP" altLang="en-US"/>
          </a:p>
        </p:txBody>
      </p:sp>
    </p:spTree>
    <p:extLst>
      <p:ext uri="{BB962C8B-B14F-4D97-AF65-F5344CB8AC3E}">
        <p14:creationId xmlns:p14="http://schemas.microsoft.com/office/powerpoint/2010/main" val="348773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BEE891-1E52-46DA-88DF-F9176CB0F0F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FC31F6-2E8F-4078-A6C6-7511C225A92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65177F-B4B9-4F01-A49D-9ECA5F714D18}"/>
              </a:ext>
            </a:extLst>
          </p:cNvPr>
          <p:cNvSpPr>
            <a:spLocks noGrp="1"/>
          </p:cNvSpPr>
          <p:nvPr>
            <p:ph type="dt" sz="half" idx="10"/>
          </p:nvPr>
        </p:nvSpPr>
        <p:spPr/>
        <p:txBody>
          <a:bodyPr/>
          <a:lstStyle/>
          <a:p>
            <a:fld id="{C1A2733E-0AEE-45C4-860C-E9286F4BE84A}" type="datetimeFigureOut">
              <a:rPr kumimoji="1" lang="ja-JP" altLang="en-US" smtClean="0"/>
              <a:t>2026/4/8</a:t>
            </a:fld>
            <a:endParaRPr kumimoji="1" lang="ja-JP" altLang="en-US"/>
          </a:p>
        </p:txBody>
      </p:sp>
      <p:sp>
        <p:nvSpPr>
          <p:cNvPr id="5" name="フッター プレースホルダー 4">
            <a:extLst>
              <a:ext uri="{FF2B5EF4-FFF2-40B4-BE49-F238E27FC236}">
                <a16:creationId xmlns:a16="http://schemas.microsoft.com/office/drawing/2014/main" id="{27413AF0-5A24-4347-BA61-D2B937D3171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BD6BB8-6613-4042-A2F0-6D6ECDE8C998}"/>
              </a:ext>
            </a:extLst>
          </p:cNvPr>
          <p:cNvSpPr>
            <a:spLocks noGrp="1"/>
          </p:cNvSpPr>
          <p:nvPr>
            <p:ph type="sldNum" sz="quarter" idx="12"/>
          </p:nvPr>
        </p:nvSpPr>
        <p:spPr/>
        <p:txBody>
          <a:bodyPr/>
          <a:lstStyle/>
          <a:p>
            <a:fld id="{810D0D0B-D7FF-46F4-950E-62316E0CBCC4}" type="slidenum">
              <a:rPr kumimoji="1" lang="ja-JP" altLang="en-US" smtClean="0"/>
              <a:t>‹#›</a:t>
            </a:fld>
            <a:endParaRPr kumimoji="1" lang="ja-JP" altLang="en-US"/>
          </a:p>
        </p:txBody>
      </p:sp>
      <p:sp>
        <p:nvSpPr>
          <p:cNvPr id="7" name="Rectangle 3">
            <a:extLst>
              <a:ext uri="{FF2B5EF4-FFF2-40B4-BE49-F238E27FC236}">
                <a16:creationId xmlns:a16="http://schemas.microsoft.com/office/drawing/2014/main" id="{9B9A6231-FB3B-429A-A4BC-D7BE8F0A431C}"/>
              </a:ext>
            </a:extLst>
          </p:cNvPr>
          <p:cNvSpPr txBox="1">
            <a:spLocks noGrp="1" noChangeArrowheads="1"/>
          </p:cNvSpPr>
          <p:nvPr userDrawn="1"/>
        </p:nvSpPr>
        <p:spPr bwMode="auto">
          <a:xfrm>
            <a:off x="3114170" y="9446098"/>
            <a:ext cx="62966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ctr"/>
          <a:lstStyle>
            <a:lvl1pPr eaLnBrk="0" hangingPunct="0">
              <a:defRPr kumimoji="1" sz="1400">
                <a:solidFill>
                  <a:schemeClr val="tx1"/>
                </a:solidFill>
                <a:latin typeface="Arial" charset="0"/>
                <a:ea typeface="HG創英角ｺﾞｼｯｸUB" pitchFamily="49" charset="-128"/>
              </a:defRPr>
            </a:lvl1pPr>
            <a:lvl2pPr marL="742950" indent="-285750" eaLnBrk="0" hangingPunct="0">
              <a:defRPr kumimoji="1" sz="1400">
                <a:solidFill>
                  <a:schemeClr val="tx1"/>
                </a:solidFill>
                <a:latin typeface="Arial" charset="0"/>
                <a:ea typeface="HG創英角ｺﾞｼｯｸUB" pitchFamily="49" charset="-128"/>
              </a:defRPr>
            </a:lvl2pPr>
            <a:lvl3pPr marL="1143000" indent="-228600" eaLnBrk="0" hangingPunct="0">
              <a:defRPr kumimoji="1" sz="1400">
                <a:solidFill>
                  <a:schemeClr val="tx1"/>
                </a:solidFill>
                <a:latin typeface="Arial" charset="0"/>
                <a:ea typeface="HG創英角ｺﾞｼｯｸUB" pitchFamily="49" charset="-128"/>
              </a:defRPr>
            </a:lvl3pPr>
            <a:lvl4pPr marL="1600200" indent="-228600" eaLnBrk="0" hangingPunct="0">
              <a:defRPr kumimoji="1" sz="1400">
                <a:solidFill>
                  <a:schemeClr val="tx1"/>
                </a:solidFill>
                <a:latin typeface="Arial" charset="0"/>
                <a:ea typeface="HG創英角ｺﾞｼｯｸUB" pitchFamily="49" charset="-128"/>
              </a:defRPr>
            </a:lvl4pPr>
            <a:lvl5pPr marL="2057400" indent="-228600" eaLnBrk="0" hangingPunct="0">
              <a:defRPr kumimoji="1" sz="1400">
                <a:solidFill>
                  <a:schemeClr val="tx1"/>
                </a:solidFill>
                <a:latin typeface="Arial" charset="0"/>
                <a:ea typeface="HG創英角ｺﾞｼｯｸUB" pitchFamily="49" charset="-128"/>
              </a:defRPr>
            </a:lvl5pPr>
            <a:lvl6pPr marL="25146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6pPr>
            <a:lvl7pPr marL="29718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7pPr>
            <a:lvl8pPr marL="34290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8pPr>
            <a:lvl9pPr marL="38862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9pPr>
          </a:lstStyle>
          <a:p>
            <a:pPr algn="ctr">
              <a:defRPr/>
            </a:pPr>
            <a:fld id="{392A1EF3-F573-4387-A377-03D9480449C7}" type="slidenum">
              <a:rPr kumimoji="0" lang="en-US" altLang="ja-JP" sz="1800" b="1" smtClean="0">
                <a:solidFill>
                  <a:srgbClr val="113582"/>
                </a:solidFill>
                <a:latin typeface="ＭＳ Ｐゴシック" pitchFamily="50" charset="-128"/>
                <a:ea typeface="ＭＳ Ｐゴシック" pitchFamily="50" charset="-128"/>
              </a:rPr>
              <a:pPr algn="ctr">
                <a:defRPr/>
              </a:pPr>
              <a:t>‹#›</a:t>
            </a:fld>
            <a:endParaRPr kumimoji="0" lang="en-US" altLang="ja-JP" sz="1800" b="1" dirty="0">
              <a:solidFill>
                <a:srgbClr val="113582"/>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279925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CCB6E8-A9F8-4A9D-96BB-2D87DC5F9AC7}"/>
              </a:ext>
            </a:extLst>
          </p:cNvPr>
          <p:cNvSpPr>
            <a:spLocks noGrp="1"/>
          </p:cNvSpPr>
          <p:nvPr>
            <p:ph type="title"/>
          </p:nvPr>
        </p:nvSpPr>
        <p:spPr>
          <a:xfrm>
            <a:off x="467916" y="2469622"/>
            <a:ext cx="5915025" cy="4120620"/>
          </a:xfrm>
        </p:spPr>
        <p:txBody>
          <a:bodyPr anchor="b"/>
          <a:lstStyle>
            <a:lvl1pPr>
              <a:defRPr sz="33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11C097-3D21-49F2-8797-03E471DC20A2}"/>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371950F-0A01-47E6-A506-0948CDC753A0}"/>
              </a:ext>
            </a:extLst>
          </p:cNvPr>
          <p:cNvSpPr>
            <a:spLocks noGrp="1"/>
          </p:cNvSpPr>
          <p:nvPr>
            <p:ph type="dt" sz="half" idx="10"/>
          </p:nvPr>
        </p:nvSpPr>
        <p:spPr/>
        <p:txBody>
          <a:bodyPr/>
          <a:lstStyle/>
          <a:p>
            <a:fld id="{C1A2733E-0AEE-45C4-860C-E9286F4BE84A}" type="datetimeFigureOut">
              <a:rPr kumimoji="1" lang="ja-JP" altLang="en-US" smtClean="0"/>
              <a:t>2026/4/8</a:t>
            </a:fld>
            <a:endParaRPr kumimoji="1" lang="ja-JP" altLang="en-US"/>
          </a:p>
        </p:txBody>
      </p:sp>
      <p:sp>
        <p:nvSpPr>
          <p:cNvPr id="5" name="フッター プレースホルダー 4">
            <a:extLst>
              <a:ext uri="{FF2B5EF4-FFF2-40B4-BE49-F238E27FC236}">
                <a16:creationId xmlns:a16="http://schemas.microsoft.com/office/drawing/2014/main" id="{88D65645-33FB-4BFD-848B-61AF454D04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F268B6-D190-43CA-9573-4DBAE031B367}"/>
              </a:ext>
            </a:extLst>
          </p:cNvPr>
          <p:cNvSpPr>
            <a:spLocks noGrp="1"/>
          </p:cNvSpPr>
          <p:nvPr>
            <p:ph type="sldNum" sz="quarter" idx="12"/>
          </p:nvPr>
        </p:nvSpPr>
        <p:spPr/>
        <p:txBody>
          <a:bodyPr/>
          <a:lstStyle/>
          <a:p>
            <a:fld id="{810D0D0B-D7FF-46F4-950E-62316E0CBCC4}" type="slidenum">
              <a:rPr kumimoji="1" lang="ja-JP" altLang="en-US" smtClean="0"/>
              <a:t>‹#›</a:t>
            </a:fld>
            <a:endParaRPr kumimoji="1" lang="ja-JP" altLang="en-US"/>
          </a:p>
        </p:txBody>
      </p:sp>
      <p:sp>
        <p:nvSpPr>
          <p:cNvPr id="8" name="Rectangle 3">
            <a:extLst>
              <a:ext uri="{FF2B5EF4-FFF2-40B4-BE49-F238E27FC236}">
                <a16:creationId xmlns:a16="http://schemas.microsoft.com/office/drawing/2014/main" id="{AD151AD4-7FC2-471E-9F58-B3694B990DE0}"/>
              </a:ext>
            </a:extLst>
          </p:cNvPr>
          <p:cNvSpPr txBox="1">
            <a:spLocks noGrp="1" noChangeArrowheads="1"/>
          </p:cNvSpPr>
          <p:nvPr userDrawn="1"/>
        </p:nvSpPr>
        <p:spPr bwMode="auto">
          <a:xfrm>
            <a:off x="3114170" y="9446098"/>
            <a:ext cx="62966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ctr"/>
          <a:lstStyle>
            <a:lvl1pPr eaLnBrk="0" hangingPunct="0">
              <a:defRPr kumimoji="1" sz="1400">
                <a:solidFill>
                  <a:schemeClr val="tx1"/>
                </a:solidFill>
                <a:latin typeface="Arial" charset="0"/>
                <a:ea typeface="HG創英角ｺﾞｼｯｸUB" pitchFamily="49" charset="-128"/>
              </a:defRPr>
            </a:lvl1pPr>
            <a:lvl2pPr marL="742950" indent="-285750" eaLnBrk="0" hangingPunct="0">
              <a:defRPr kumimoji="1" sz="1400">
                <a:solidFill>
                  <a:schemeClr val="tx1"/>
                </a:solidFill>
                <a:latin typeface="Arial" charset="0"/>
                <a:ea typeface="HG創英角ｺﾞｼｯｸUB" pitchFamily="49" charset="-128"/>
              </a:defRPr>
            </a:lvl2pPr>
            <a:lvl3pPr marL="1143000" indent="-228600" eaLnBrk="0" hangingPunct="0">
              <a:defRPr kumimoji="1" sz="1400">
                <a:solidFill>
                  <a:schemeClr val="tx1"/>
                </a:solidFill>
                <a:latin typeface="Arial" charset="0"/>
                <a:ea typeface="HG創英角ｺﾞｼｯｸUB" pitchFamily="49" charset="-128"/>
              </a:defRPr>
            </a:lvl3pPr>
            <a:lvl4pPr marL="1600200" indent="-228600" eaLnBrk="0" hangingPunct="0">
              <a:defRPr kumimoji="1" sz="1400">
                <a:solidFill>
                  <a:schemeClr val="tx1"/>
                </a:solidFill>
                <a:latin typeface="Arial" charset="0"/>
                <a:ea typeface="HG創英角ｺﾞｼｯｸUB" pitchFamily="49" charset="-128"/>
              </a:defRPr>
            </a:lvl4pPr>
            <a:lvl5pPr marL="2057400" indent="-228600" eaLnBrk="0" hangingPunct="0">
              <a:defRPr kumimoji="1" sz="1400">
                <a:solidFill>
                  <a:schemeClr val="tx1"/>
                </a:solidFill>
                <a:latin typeface="Arial" charset="0"/>
                <a:ea typeface="HG創英角ｺﾞｼｯｸUB" pitchFamily="49" charset="-128"/>
              </a:defRPr>
            </a:lvl5pPr>
            <a:lvl6pPr marL="25146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6pPr>
            <a:lvl7pPr marL="29718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7pPr>
            <a:lvl8pPr marL="34290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8pPr>
            <a:lvl9pPr marL="38862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9pPr>
          </a:lstStyle>
          <a:p>
            <a:pPr algn="ctr">
              <a:defRPr/>
            </a:pPr>
            <a:fld id="{392A1EF3-F573-4387-A377-03D9480449C7}" type="slidenum">
              <a:rPr kumimoji="0" lang="en-US" altLang="ja-JP" sz="1800" b="1" smtClean="0">
                <a:solidFill>
                  <a:srgbClr val="113582"/>
                </a:solidFill>
                <a:latin typeface="ＭＳ Ｐゴシック" pitchFamily="50" charset="-128"/>
                <a:ea typeface="ＭＳ Ｐゴシック" pitchFamily="50" charset="-128"/>
              </a:rPr>
              <a:pPr algn="ctr">
                <a:defRPr/>
              </a:pPr>
              <a:t>‹#›</a:t>
            </a:fld>
            <a:endParaRPr kumimoji="0" lang="en-US" altLang="ja-JP" sz="1800" b="1" dirty="0">
              <a:solidFill>
                <a:srgbClr val="113582"/>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08212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E0638D-B5AF-43A5-8C9A-33F85035F06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7B67074-307E-44B6-AA8B-F6C39F12FFDC}"/>
              </a:ext>
            </a:extLst>
          </p:cNvPr>
          <p:cNvSpPr>
            <a:spLocks noGrp="1"/>
          </p:cNvSpPr>
          <p:nvPr>
            <p:ph sz="half" idx="1"/>
          </p:nvPr>
        </p:nvSpPr>
        <p:spPr>
          <a:xfrm>
            <a:off x="471488"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7F3EE95-DD09-4C47-8A31-0A4FC4BC8D85}"/>
              </a:ext>
            </a:extLst>
          </p:cNvPr>
          <p:cNvSpPr>
            <a:spLocks noGrp="1"/>
          </p:cNvSpPr>
          <p:nvPr>
            <p:ph sz="half" idx="2"/>
          </p:nvPr>
        </p:nvSpPr>
        <p:spPr>
          <a:xfrm>
            <a:off x="3471863"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94F8472-A852-41B8-9D68-255CCC9E8ED7}"/>
              </a:ext>
            </a:extLst>
          </p:cNvPr>
          <p:cNvSpPr>
            <a:spLocks noGrp="1"/>
          </p:cNvSpPr>
          <p:nvPr>
            <p:ph type="dt" sz="half" idx="10"/>
          </p:nvPr>
        </p:nvSpPr>
        <p:spPr/>
        <p:txBody>
          <a:bodyPr/>
          <a:lstStyle/>
          <a:p>
            <a:fld id="{C1A2733E-0AEE-45C4-860C-E9286F4BE84A}" type="datetimeFigureOut">
              <a:rPr kumimoji="1" lang="ja-JP" altLang="en-US" smtClean="0"/>
              <a:t>2026/4/8</a:t>
            </a:fld>
            <a:endParaRPr kumimoji="1" lang="ja-JP" altLang="en-US"/>
          </a:p>
        </p:txBody>
      </p:sp>
      <p:sp>
        <p:nvSpPr>
          <p:cNvPr id="6" name="フッター プレースホルダー 5">
            <a:extLst>
              <a:ext uri="{FF2B5EF4-FFF2-40B4-BE49-F238E27FC236}">
                <a16:creationId xmlns:a16="http://schemas.microsoft.com/office/drawing/2014/main" id="{4ECDCEFE-7148-46DD-B526-9BFF4EBDCD99}"/>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27AA806C-7474-4D06-8B4F-C4ABF3E058B3}"/>
              </a:ext>
            </a:extLst>
          </p:cNvPr>
          <p:cNvSpPr>
            <a:spLocks noGrp="1"/>
          </p:cNvSpPr>
          <p:nvPr>
            <p:ph type="sldNum" sz="quarter" idx="12"/>
          </p:nvPr>
        </p:nvSpPr>
        <p:spPr/>
        <p:txBody>
          <a:bodyPr/>
          <a:lstStyle/>
          <a:p>
            <a:fld id="{810D0D0B-D7FF-46F4-950E-62316E0CBCC4}" type="slidenum">
              <a:rPr kumimoji="1" lang="ja-JP" altLang="en-US" smtClean="0"/>
              <a:t>‹#›</a:t>
            </a:fld>
            <a:endParaRPr kumimoji="1" lang="ja-JP" altLang="en-US"/>
          </a:p>
        </p:txBody>
      </p:sp>
      <p:sp>
        <p:nvSpPr>
          <p:cNvPr id="9" name="Rectangle 3">
            <a:extLst>
              <a:ext uri="{FF2B5EF4-FFF2-40B4-BE49-F238E27FC236}">
                <a16:creationId xmlns:a16="http://schemas.microsoft.com/office/drawing/2014/main" id="{DE515277-799E-4952-A16A-2387A72320F7}"/>
              </a:ext>
            </a:extLst>
          </p:cNvPr>
          <p:cNvSpPr txBox="1">
            <a:spLocks noGrp="1" noChangeArrowheads="1"/>
          </p:cNvSpPr>
          <p:nvPr userDrawn="1"/>
        </p:nvSpPr>
        <p:spPr bwMode="auto">
          <a:xfrm>
            <a:off x="3114170" y="9446098"/>
            <a:ext cx="62966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ctr"/>
          <a:lstStyle>
            <a:lvl1pPr eaLnBrk="0" hangingPunct="0">
              <a:defRPr kumimoji="1" sz="1400">
                <a:solidFill>
                  <a:schemeClr val="tx1"/>
                </a:solidFill>
                <a:latin typeface="Arial" charset="0"/>
                <a:ea typeface="HG創英角ｺﾞｼｯｸUB" pitchFamily="49" charset="-128"/>
              </a:defRPr>
            </a:lvl1pPr>
            <a:lvl2pPr marL="742950" indent="-285750" eaLnBrk="0" hangingPunct="0">
              <a:defRPr kumimoji="1" sz="1400">
                <a:solidFill>
                  <a:schemeClr val="tx1"/>
                </a:solidFill>
                <a:latin typeface="Arial" charset="0"/>
                <a:ea typeface="HG創英角ｺﾞｼｯｸUB" pitchFamily="49" charset="-128"/>
              </a:defRPr>
            </a:lvl2pPr>
            <a:lvl3pPr marL="1143000" indent="-228600" eaLnBrk="0" hangingPunct="0">
              <a:defRPr kumimoji="1" sz="1400">
                <a:solidFill>
                  <a:schemeClr val="tx1"/>
                </a:solidFill>
                <a:latin typeface="Arial" charset="0"/>
                <a:ea typeface="HG創英角ｺﾞｼｯｸUB" pitchFamily="49" charset="-128"/>
              </a:defRPr>
            </a:lvl3pPr>
            <a:lvl4pPr marL="1600200" indent="-228600" eaLnBrk="0" hangingPunct="0">
              <a:defRPr kumimoji="1" sz="1400">
                <a:solidFill>
                  <a:schemeClr val="tx1"/>
                </a:solidFill>
                <a:latin typeface="Arial" charset="0"/>
                <a:ea typeface="HG創英角ｺﾞｼｯｸUB" pitchFamily="49" charset="-128"/>
              </a:defRPr>
            </a:lvl4pPr>
            <a:lvl5pPr marL="2057400" indent="-228600" eaLnBrk="0" hangingPunct="0">
              <a:defRPr kumimoji="1" sz="1400">
                <a:solidFill>
                  <a:schemeClr val="tx1"/>
                </a:solidFill>
                <a:latin typeface="Arial" charset="0"/>
                <a:ea typeface="HG創英角ｺﾞｼｯｸUB" pitchFamily="49" charset="-128"/>
              </a:defRPr>
            </a:lvl5pPr>
            <a:lvl6pPr marL="25146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6pPr>
            <a:lvl7pPr marL="29718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7pPr>
            <a:lvl8pPr marL="34290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8pPr>
            <a:lvl9pPr marL="38862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9pPr>
          </a:lstStyle>
          <a:p>
            <a:pPr algn="ctr">
              <a:defRPr/>
            </a:pPr>
            <a:fld id="{392A1EF3-F573-4387-A377-03D9480449C7}" type="slidenum">
              <a:rPr kumimoji="0" lang="en-US" altLang="ja-JP" sz="1800" b="1" smtClean="0">
                <a:solidFill>
                  <a:srgbClr val="113582"/>
                </a:solidFill>
                <a:latin typeface="ＭＳ Ｐゴシック" pitchFamily="50" charset="-128"/>
                <a:ea typeface="ＭＳ Ｐゴシック" pitchFamily="50" charset="-128"/>
              </a:rPr>
              <a:pPr algn="ctr">
                <a:defRPr/>
              </a:pPr>
              <a:t>‹#›</a:t>
            </a:fld>
            <a:endParaRPr kumimoji="0" lang="en-US" altLang="ja-JP" sz="1800" b="1" dirty="0">
              <a:solidFill>
                <a:srgbClr val="113582"/>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421937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9F89A7-0201-4A51-ABB4-CF43397FFD95}"/>
              </a:ext>
            </a:extLst>
          </p:cNvPr>
          <p:cNvSpPr>
            <a:spLocks noGrp="1"/>
          </p:cNvSpPr>
          <p:nvPr>
            <p:ph type="title"/>
          </p:nvPr>
        </p:nvSpPr>
        <p:spPr>
          <a:xfrm>
            <a:off x="472381" y="527404"/>
            <a:ext cx="5915025"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CA25AFA-6D3B-4AE3-B43B-E714D770489F}"/>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434D5CD-E96B-4245-8ABF-243E032E5C4D}"/>
              </a:ext>
            </a:extLst>
          </p:cNvPr>
          <p:cNvSpPr>
            <a:spLocks noGrp="1"/>
          </p:cNvSpPr>
          <p:nvPr>
            <p:ph sz="half" idx="2"/>
          </p:nvPr>
        </p:nvSpPr>
        <p:spPr>
          <a:xfrm>
            <a:off x="472381" y="3618442"/>
            <a:ext cx="2901255"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2385ABE-F136-4FEA-B269-A565D3BB2FD5}"/>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D535656-366A-4D31-9884-DCE0219AA24D}"/>
              </a:ext>
            </a:extLst>
          </p:cNvPr>
          <p:cNvSpPr>
            <a:spLocks noGrp="1"/>
          </p:cNvSpPr>
          <p:nvPr>
            <p:ph sz="quarter" idx="4"/>
          </p:nvPr>
        </p:nvSpPr>
        <p:spPr>
          <a:xfrm>
            <a:off x="3471863" y="3618442"/>
            <a:ext cx="291554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E656D9A-A57D-43F5-9D75-AAD68E104A3B}"/>
              </a:ext>
            </a:extLst>
          </p:cNvPr>
          <p:cNvSpPr>
            <a:spLocks noGrp="1"/>
          </p:cNvSpPr>
          <p:nvPr>
            <p:ph type="dt" sz="half" idx="10"/>
          </p:nvPr>
        </p:nvSpPr>
        <p:spPr/>
        <p:txBody>
          <a:bodyPr/>
          <a:lstStyle/>
          <a:p>
            <a:fld id="{C1A2733E-0AEE-45C4-860C-E9286F4BE84A}" type="datetimeFigureOut">
              <a:rPr kumimoji="1" lang="ja-JP" altLang="en-US" smtClean="0"/>
              <a:t>2026/4/8</a:t>
            </a:fld>
            <a:endParaRPr kumimoji="1" lang="ja-JP" altLang="en-US"/>
          </a:p>
        </p:txBody>
      </p:sp>
      <p:sp>
        <p:nvSpPr>
          <p:cNvPr id="8" name="フッター プレースホルダー 7">
            <a:extLst>
              <a:ext uri="{FF2B5EF4-FFF2-40B4-BE49-F238E27FC236}">
                <a16:creationId xmlns:a16="http://schemas.microsoft.com/office/drawing/2014/main" id="{30D38CCA-8BDF-4425-A0ED-50C15C6DCD33}"/>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B0671F89-BDF4-4571-A58C-6A03B8ACDB73}"/>
              </a:ext>
            </a:extLst>
          </p:cNvPr>
          <p:cNvSpPr>
            <a:spLocks noGrp="1"/>
          </p:cNvSpPr>
          <p:nvPr>
            <p:ph type="sldNum" sz="quarter" idx="12"/>
          </p:nvPr>
        </p:nvSpPr>
        <p:spPr/>
        <p:txBody>
          <a:bodyPr/>
          <a:lstStyle/>
          <a:p>
            <a:fld id="{810D0D0B-D7FF-46F4-950E-62316E0CBCC4}" type="slidenum">
              <a:rPr kumimoji="1" lang="ja-JP" altLang="en-US" smtClean="0"/>
              <a:t>‹#›</a:t>
            </a:fld>
            <a:endParaRPr kumimoji="1" lang="ja-JP" altLang="en-US"/>
          </a:p>
        </p:txBody>
      </p:sp>
      <p:sp>
        <p:nvSpPr>
          <p:cNvPr id="11" name="Rectangle 3">
            <a:extLst>
              <a:ext uri="{FF2B5EF4-FFF2-40B4-BE49-F238E27FC236}">
                <a16:creationId xmlns:a16="http://schemas.microsoft.com/office/drawing/2014/main" id="{F0E1B3CD-953D-4498-8DEA-FD4209D44FD7}"/>
              </a:ext>
            </a:extLst>
          </p:cNvPr>
          <p:cNvSpPr txBox="1">
            <a:spLocks noGrp="1" noChangeArrowheads="1"/>
          </p:cNvSpPr>
          <p:nvPr userDrawn="1"/>
        </p:nvSpPr>
        <p:spPr bwMode="auto">
          <a:xfrm>
            <a:off x="3114170" y="9446098"/>
            <a:ext cx="62966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ctr"/>
          <a:lstStyle>
            <a:lvl1pPr eaLnBrk="0" hangingPunct="0">
              <a:defRPr kumimoji="1" sz="1400">
                <a:solidFill>
                  <a:schemeClr val="tx1"/>
                </a:solidFill>
                <a:latin typeface="Arial" charset="0"/>
                <a:ea typeface="HG創英角ｺﾞｼｯｸUB" pitchFamily="49" charset="-128"/>
              </a:defRPr>
            </a:lvl1pPr>
            <a:lvl2pPr marL="742950" indent="-285750" eaLnBrk="0" hangingPunct="0">
              <a:defRPr kumimoji="1" sz="1400">
                <a:solidFill>
                  <a:schemeClr val="tx1"/>
                </a:solidFill>
                <a:latin typeface="Arial" charset="0"/>
                <a:ea typeface="HG創英角ｺﾞｼｯｸUB" pitchFamily="49" charset="-128"/>
              </a:defRPr>
            </a:lvl2pPr>
            <a:lvl3pPr marL="1143000" indent="-228600" eaLnBrk="0" hangingPunct="0">
              <a:defRPr kumimoji="1" sz="1400">
                <a:solidFill>
                  <a:schemeClr val="tx1"/>
                </a:solidFill>
                <a:latin typeface="Arial" charset="0"/>
                <a:ea typeface="HG創英角ｺﾞｼｯｸUB" pitchFamily="49" charset="-128"/>
              </a:defRPr>
            </a:lvl3pPr>
            <a:lvl4pPr marL="1600200" indent="-228600" eaLnBrk="0" hangingPunct="0">
              <a:defRPr kumimoji="1" sz="1400">
                <a:solidFill>
                  <a:schemeClr val="tx1"/>
                </a:solidFill>
                <a:latin typeface="Arial" charset="0"/>
                <a:ea typeface="HG創英角ｺﾞｼｯｸUB" pitchFamily="49" charset="-128"/>
              </a:defRPr>
            </a:lvl4pPr>
            <a:lvl5pPr marL="2057400" indent="-228600" eaLnBrk="0" hangingPunct="0">
              <a:defRPr kumimoji="1" sz="1400">
                <a:solidFill>
                  <a:schemeClr val="tx1"/>
                </a:solidFill>
                <a:latin typeface="Arial" charset="0"/>
                <a:ea typeface="HG創英角ｺﾞｼｯｸUB" pitchFamily="49" charset="-128"/>
              </a:defRPr>
            </a:lvl5pPr>
            <a:lvl6pPr marL="25146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6pPr>
            <a:lvl7pPr marL="29718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7pPr>
            <a:lvl8pPr marL="34290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8pPr>
            <a:lvl9pPr marL="38862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9pPr>
          </a:lstStyle>
          <a:p>
            <a:pPr algn="ctr">
              <a:defRPr/>
            </a:pPr>
            <a:fld id="{392A1EF3-F573-4387-A377-03D9480449C7}" type="slidenum">
              <a:rPr kumimoji="0" lang="en-US" altLang="ja-JP" sz="1800" b="1" smtClean="0">
                <a:solidFill>
                  <a:srgbClr val="113582"/>
                </a:solidFill>
                <a:latin typeface="ＭＳ Ｐゴシック" pitchFamily="50" charset="-128"/>
                <a:ea typeface="ＭＳ Ｐゴシック" pitchFamily="50" charset="-128"/>
              </a:rPr>
              <a:pPr algn="ctr">
                <a:defRPr/>
              </a:pPr>
              <a:t>‹#›</a:t>
            </a:fld>
            <a:endParaRPr kumimoji="0" lang="en-US" altLang="ja-JP" sz="1800" b="1" dirty="0">
              <a:solidFill>
                <a:srgbClr val="113582"/>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81846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C20495-2E3F-4F0D-9F49-90112FA7092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D359C26-7F0E-40EF-A633-A47E11F70DBC}"/>
              </a:ext>
            </a:extLst>
          </p:cNvPr>
          <p:cNvSpPr>
            <a:spLocks noGrp="1"/>
          </p:cNvSpPr>
          <p:nvPr>
            <p:ph type="dt" sz="half" idx="10"/>
          </p:nvPr>
        </p:nvSpPr>
        <p:spPr/>
        <p:txBody>
          <a:bodyPr/>
          <a:lstStyle/>
          <a:p>
            <a:fld id="{C1A2733E-0AEE-45C4-860C-E9286F4BE84A}" type="datetimeFigureOut">
              <a:rPr kumimoji="1" lang="ja-JP" altLang="en-US" smtClean="0"/>
              <a:t>2026/4/8</a:t>
            </a:fld>
            <a:endParaRPr kumimoji="1" lang="ja-JP" altLang="en-US"/>
          </a:p>
        </p:txBody>
      </p:sp>
      <p:sp>
        <p:nvSpPr>
          <p:cNvPr id="4" name="フッター プレースホルダー 3">
            <a:extLst>
              <a:ext uri="{FF2B5EF4-FFF2-40B4-BE49-F238E27FC236}">
                <a16:creationId xmlns:a16="http://schemas.microsoft.com/office/drawing/2014/main" id="{0390E49D-25B3-4F89-B310-689FC9143B3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0B8892E-B3D6-4A76-AC24-752632B38479}"/>
              </a:ext>
            </a:extLst>
          </p:cNvPr>
          <p:cNvSpPr>
            <a:spLocks noGrp="1"/>
          </p:cNvSpPr>
          <p:nvPr>
            <p:ph type="sldNum" sz="quarter" idx="12"/>
          </p:nvPr>
        </p:nvSpPr>
        <p:spPr/>
        <p:txBody>
          <a:bodyPr/>
          <a:lstStyle/>
          <a:p>
            <a:fld id="{810D0D0B-D7FF-46F4-950E-62316E0CBCC4}" type="slidenum">
              <a:rPr kumimoji="1" lang="ja-JP" altLang="en-US" smtClean="0"/>
              <a:t>‹#›</a:t>
            </a:fld>
            <a:endParaRPr kumimoji="1" lang="ja-JP" altLang="en-US"/>
          </a:p>
        </p:txBody>
      </p:sp>
      <p:sp>
        <p:nvSpPr>
          <p:cNvPr id="7" name="Rectangle 3">
            <a:extLst>
              <a:ext uri="{FF2B5EF4-FFF2-40B4-BE49-F238E27FC236}">
                <a16:creationId xmlns:a16="http://schemas.microsoft.com/office/drawing/2014/main" id="{BD66DC28-F456-49E4-914B-90D927A4F7D8}"/>
              </a:ext>
            </a:extLst>
          </p:cNvPr>
          <p:cNvSpPr txBox="1">
            <a:spLocks noGrp="1" noChangeArrowheads="1"/>
          </p:cNvSpPr>
          <p:nvPr userDrawn="1"/>
        </p:nvSpPr>
        <p:spPr bwMode="auto">
          <a:xfrm>
            <a:off x="3114170" y="9446098"/>
            <a:ext cx="62966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ctr"/>
          <a:lstStyle>
            <a:lvl1pPr eaLnBrk="0" hangingPunct="0">
              <a:defRPr kumimoji="1" sz="1400">
                <a:solidFill>
                  <a:schemeClr val="tx1"/>
                </a:solidFill>
                <a:latin typeface="Arial" charset="0"/>
                <a:ea typeface="HG創英角ｺﾞｼｯｸUB" pitchFamily="49" charset="-128"/>
              </a:defRPr>
            </a:lvl1pPr>
            <a:lvl2pPr marL="742950" indent="-285750" eaLnBrk="0" hangingPunct="0">
              <a:defRPr kumimoji="1" sz="1400">
                <a:solidFill>
                  <a:schemeClr val="tx1"/>
                </a:solidFill>
                <a:latin typeface="Arial" charset="0"/>
                <a:ea typeface="HG創英角ｺﾞｼｯｸUB" pitchFamily="49" charset="-128"/>
              </a:defRPr>
            </a:lvl2pPr>
            <a:lvl3pPr marL="1143000" indent="-228600" eaLnBrk="0" hangingPunct="0">
              <a:defRPr kumimoji="1" sz="1400">
                <a:solidFill>
                  <a:schemeClr val="tx1"/>
                </a:solidFill>
                <a:latin typeface="Arial" charset="0"/>
                <a:ea typeface="HG創英角ｺﾞｼｯｸUB" pitchFamily="49" charset="-128"/>
              </a:defRPr>
            </a:lvl3pPr>
            <a:lvl4pPr marL="1600200" indent="-228600" eaLnBrk="0" hangingPunct="0">
              <a:defRPr kumimoji="1" sz="1400">
                <a:solidFill>
                  <a:schemeClr val="tx1"/>
                </a:solidFill>
                <a:latin typeface="Arial" charset="0"/>
                <a:ea typeface="HG創英角ｺﾞｼｯｸUB" pitchFamily="49" charset="-128"/>
              </a:defRPr>
            </a:lvl4pPr>
            <a:lvl5pPr marL="2057400" indent="-228600" eaLnBrk="0" hangingPunct="0">
              <a:defRPr kumimoji="1" sz="1400">
                <a:solidFill>
                  <a:schemeClr val="tx1"/>
                </a:solidFill>
                <a:latin typeface="Arial" charset="0"/>
                <a:ea typeface="HG創英角ｺﾞｼｯｸUB" pitchFamily="49" charset="-128"/>
              </a:defRPr>
            </a:lvl5pPr>
            <a:lvl6pPr marL="25146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6pPr>
            <a:lvl7pPr marL="29718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7pPr>
            <a:lvl8pPr marL="34290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8pPr>
            <a:lvl9pPr marL="38862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9pPr>
          </a:lstStyle>
          <a:p>
            <a:pPr algn="ctr">
              <a:defRPr/>
            </a:pPr>
            <a:fld id="{392A1EF3-F573-4387-A377-03D9480449C7}" type="slidenum">
              <a:rPr kumimoji="0" lang="en-US" altLang="ja-JP" sz="1800" b="1" smtClean="0">
                <a:solidFill>
                  <a:srgbClr val="113582"/>
                </a:solidFill>
                <a:latin typeface="ＭＳ Ｐゴシック" pitchFamily="50" charset="-128"/>
                <a:ea typeface="ＭＳ Ｐゴシック" pitchFamily="50" charset="-128"/>
              </a:rPr>
              <a:pPr algn="ctr">
                <a:defRPr/>
              </a:pPr>
              <a:t>‹#›</a:t>
            </a:fld>
            <a:endParaRPr kumimoji="0" lang="en-US" altLang="ja-JP" sz="1800" b="1" dirty="0">
              <a:solidFill>
                <a:srgbClr val="113582"/>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117596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44AA8D0-FB96-41A3-80E2-AC34ECFDA3C5}"/>
              </a:ext>
            </a:extLst>
          </p:cNvPr>
          <p:cNvSpPr>
            <a:spLocks noGrp="1"/>
          </p:cNvSpPr>
          <p:nvPr>
            <p:ph type="dt" sz="half" idx="10"/>
          </p:nvPr>
        </p:nvSpPr>
        <p:spPr/>
        <p:txBody>
          <a:bodyPr/>
          <a:lstStyle/>
          <a:p>
            <a:fld id="{C1A2733E-0AEE-45C4-860C-E9286F4BE84A}" type="datetimeFigureOut">
              <a:rPr kumimoji="1" lang="ja-JP" altLang="en-US" smtClean="0"/>
              <a:t>2026/4/8</a:t>
            </a:fld>
            <a:endParaRPr kumimoji="1" lang="ja-JP" altLang="en-US"/>
          </a:p>
        </p:txBody>
      </p:sp>
      <p:sp>
        <p:nvSpPr>
          <p:cNvPr id="3" name="フッター プレースホルダー 2">
            <a:extLst>
              <a:ext uri="{FF2B5EF4-FFF2-40B4-BE49-F238E27FC236}">
                <a16:creationId xmlns:a16="http://schemas.microsoft.com/office/drawing/2014/main" id="{C5A736C9-2A19-4A8C-B450-A22B57527E3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322980C-97FF-423F-BA76-C3DB14880346}"/>
              </a:ext>
            </a:extLst>
          </p:cNvPr>
          <p:cNvSpPr>
            <a:spLocks noGrp="1"/>
          </p:cNvSpPr>
          <p:nvPr>
            <p:ph type="sldNum" sz="quarter" idx="12"/>
          </p:nvPr>
        </p:nvSpPr>
        <p:spPr/>
        <p:txBody>
          <a:bodyPr/>
          <a:lstStyle/>
          <a:p>
            <a:fld id="{810D0D0B-D7FF-46F4-950E-62316E0CBCC4}" type="slidenum">
              <a:rPr kumimoji="1" lang="ja-JP" altLang="en-US" smtClean="0"/>
              <a:t>‹#›</a:t>
            </a:fld>
            <a:endParaRPr kumimoji="1" lang="ja-JP" altLang="en-US"/>
          </a:p>
        </p:txBody>
      </p:sp>
      <p:sp>
        <p:nvSpPr>
          <p:cNvPr id="5" name="Rectangle 3">
            <a:extLst>
              <a:ext uri="{FF2B5EF4-FFF2-40B4-BE49-F238E27FC236}">
                <a16:creationId xmlns:a16="http://schemas.microsoft.com/office/drawing/2014/main" id="{857F61DC-BCB2-4621-9E78-BA1A700DF5F0}"/>
              </a:ext>
            </a:extLst>
          </p:cNvPr>
          <p:cNvSpPr txBox="1">
            <a:spLocks noGrp="1" noChangeArrowheads="1"/>
          </p:cNvSpPr>
          <p:nvPr userDrawn="1"/>
        </p:nvSpPr>
        <p:spPr bwMode="auto">
          <a:xfrm>
            <a:off x="3114170" y="9446098"/>
            <a:ext cx="62966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ctr"/>
          <a:lstStyle>
            <a:lvl1pPr eaLnBrk="0" hangingPunct="0">
              <a:defRPr kumimoji="1" sz="1400">
                <a:solidFill>
                  <a:schemeClr val="tx1"/>
                </a:solidFill>
                <a:latin typeface="Arial" charset="0"/>
                <a:ea typeface="HG創英角ｺﾞｼｯｸUB" pitchFamily="49" charset="-128"/>
              </a:defRPr>
            </a:lvl1pPr>
            <a:lvl2pPr marL="742950" indent="-285750" eaLnBrk="0" hangingPunct="0">
              <a:defRPr kumimoji="1" sz="1400">
                <a:solidFill>
                  <a:schemeClr val="tx1"/>
                </a:solidFill>
                <a:latin typeface="Arial" charset="0"/>
                <a:ea typeface="HG創英角ｺﾞｼｯｸUB" pitchFamily="49" charset="-128"/>
              </a:defRPr>
            </a:lvl2pPr>
            <a:lvl3pPr marL="1143000" indent="-228600" eaLnBrk="0" hangingPunct="0">
              <a:defRPr kumimoji="1" sz="1400">
                <a:solidFill>
                  <a:schemeClr val="tx1"/>
                </a:solidFill>
                <a:latin typeface="Arial" charset="0"/>
                <a:ea typeface="HG創英角ｺﾞｼｯｸUB" pitchFamily="49" charset="-128"/>
              </a:defRPr>
            </a:lvl3pPr>
            <a:lvl4pPr marL="1600200" indent="-228600" eaLnBrk="0" hangingPunct="0">
              <a:defRPr kumimoji="1" sz="1400">
                <a:solidFill>
                  <a:schemeClr val="tx1"/>
                </a:solidFill>
                <a:latin typeface="Arial" charset="0"/>
                <a:ea typeface="HG創英角ｺﾞｼｯｸUB" pitchFamily="49" charset="-128"/>
              </a:defRPr>
            </a:lvl4pPr>
            <a:lvl5pPr marL="2057400" indent="-228600" eaLnBrk="0" hangingPunct="0">
              <a:defRPr kumimoji="1" sz="1400">
                <a:solidFill>
                  <a:schemeClr val="tx1"/>
                </a:solidFill>
                <a:latin typeface="Arial" charset="0"/>
                <a:ea typeface="HG創英角ｺﾞｼｯｸUB" pitchFamily="49" charset="-128"/>
              </a:defRPr>
            </a:lvl5pPr>
            <a:lvl6pPr marL="25146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6pPr>
            <a:lvl7pPr marL="29718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7pPr>
            <a:lvl8pPr marL="34290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8pPr>
            <a:lvl9pPr marL="38862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9pPr>
          </a:lstStyle>
          <a:p>
            <a:pPr algn="ctr">
              <a:defRPr/>
            </a:pPr>
            <a:fld id="{392A1EF3-F573-4387-A377-03D9480449C7}" type="slidenum">
              <a:rPr kumimoji="0" lang="en-US" altLang="ja-JP" sz="1800" b="1" smtClean="0">
                <a:solidFill>
                  <a:srgbClr val="113582"/>
                </a:solidFill>
                <a:latin typeface="ＭＳ Ｐゴシック" pitchFamily="50" charset="-128"/>
                <a:ea typeface="ＭＳ Ｐゴシック" pitchFamily="50" charset="-128"/>
              </a:rPr>
              <a:pPr algn="ctr">
                <a:defRPr/>
              </a:pPr>
              <a:t>‹#›</a:t>
            </a:fld>
            <a:endParaRPr kumimoji="0" lang="en-US" altLang="ja-JP" sz="1800" b="1" dirty="0">
              <a:solidFill>
                <a:srgbClr val="113582"/>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5781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6E3E88-48F4-4494-BE40-AB120A8F7927}"/>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57CCC2A-84D7-4C66-9502-558CD8D54BB3}"/>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962919C-2CC7-4A50-A9E1-78B0FD5556CD}"/>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DD1123A-607B-4EA2-AF5B-66710DC68DB0}"/>
              </a:ext>
            </a:extLst>
          </p:cNvPr>
          <p:cNvSpPr>
            <a:spLocks noGrp="1"/>
          </p:cNvSpPr>
          <p:nvPr>
            <p:ph type="dt" sz="half" idx="10"/>
          </p:nvPr>
        </p:nvSpPr>
        <p:spPr/>
        <p:txBody>
          <a:bodyPr/>
          <a:lstStyle/>
          <a:p>
            <a:fld id="{C1A2733E-0AEE-45C4-860C-E9286F4BE84A}" type="datetimeFigureOut">
              <a:rPr kumimoji="1" lang="ja-JP" altLang="en-US" smtClean="0"/>
              <a:t>2026/4/8</a:t>
            </a:fld>
            <a:endParaRPr kumimoji="1" lang="ja-JP" altLang="en-US"/>
          </a:p>
        </p:txBody>
      </p:sp>
      <p:sp>
        <p:nvSpPr>
          <p:cNvPr id="6" name="フッター プレースホルダー 5">
            <a:extLst>
              <a:ext uri="{FF2B5EF4-FFF2-40B4-BE49-F238E27FC236}">
                <a16:creationId xmlns:a16="http://schemas.microsoft.com/office/drawing/2014/main" id="{F8BD19A7-903F-4704-87BD-B220D5C0FC3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8C68A35-6E55-4EDA-BAE0-BB763EBEC4A3}"/>
              </a:ext>
            </a:extLst>
          </p:cNvPr>
          <p:cNvSpPr>
            <a:spLocks noGrp="1"/>
          </p:cNvSpPr>
          <p:nvPr>
            <p:ph type="sldNum" sz="quarter" idx="12"/>
          </p:nvPr>
        </p:nvSpPr>
        <p:spPr/>
        <p:txBody>
          <a:bodyPr/>
          <a:lstStyle/>
          <a:p>
            <a:fld id="{810D0D0B-D7FF-46F4-950E-62316E0CBCC4}" type="slidenum">
              <a:rPr kumimoji="1" lang="ja-JP" altLang="en-US" smtClean="0"/>
              <a:t>‹#›</a:t>
            </a:fld>
            <a:endParaRPr kumimoji="1" lang="ja-JP" altLang="en-US"/>
          </a:p>
        </p:txBody>
      </p:sp>
      <p:sp>
        <p:nvSpPr>
          <p:cNvPr id="8" name="Rectangle 3">
            <a:extLst>
              <a:ext uri="{FF2B5EF4-FFF2-40B4-BE49-F238E27FC236}">
                <a16:creationId xmlns:a16="http://schemas.microsoft.com/office/drawing/2014/main" id="{5958B1E3-32D5-4379-A135-B3081B2C11AA}"/>
              </a:ext>
            </a:extLst>
          </p:cNvPr>
          <p:cNvSpPr txBox="1">
            <a:spLocks noGrp="1" noChangeArrowheads="1"/>
          </p:cNvSpPr>
          <p:nvPr userDrawn="1"/>
        </p:nvSpPr>
        <p:spPr bwMode="auto">
          <a:xfrm>
            <a:off x="3114170" y="9446098"/>
            <a:ext cx="62966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ctr"/>
          <a:lstStyle>
            <a:lvl1pPr eaLnBrk="0" hangingPunct="0">
              <a:defRPr kumimoji="1" sz="1400">
                <a:solidFill>
                  <a:schemeClr val="tx1"/>
                </a:solidFill>
                <a:latin typeface="Arial" charset="0"/>
                <a:ea typeface="HG創英角ｺﾞｼｯｸUB" pitchFamily="49" charset="-128"/>
              </a:defRPr>
            </a:lvl1pPr>
            <a:lvl2pPr marL="742950" indent="-285750" eaLnBrk="0" hangingPunct="0">
              <a:defRPr kumimoji="1" sz="1400">
                <a:solidFill>
                  <a:schemeClr val="tx1"/>
                </a:solidFill>
                <a:latin typeface="Arial" charset="0"/>
                <a:ea typeface="HG創英角ｺﾞｼｯｸUB" pitchFamily="49" charset="-128"/>
              </a:defRPr>
            </a:lvl2pPr>
            <a:lvl3pPr marL="1143000" indent="-228600" eaLnBrk="0" hangingPunct="0">
              <a:defRPr kumimoji="1" sz="1400">
                <a:solidFill>
                  <a:schemeClr val="tx1"/>
                </a:solidFill>
                <a:latin typeface="Arial" charset="0"/>
                <a:ea typeface="HG創英角ｺﾞｼｯｸUB" pitchFamily="49" charset="-128"/>
              </a:defRPr>
            </a:lvl3pPr>
            <a:lvl4pPr marL="1600200" indent="-228600" eaLnBrk="0" hangingPunct="0">
              <a:defRPr kumimoji="1" sz="1400">
                <a:solidFill>
                  <a:schemeClr val="tx1"/>
                </a:solidFill>
                <a:latin typeface="Arial" charset="0"/>
                <a:ea typeface="HG創英角ｺﾞｼｯｸUB" pitchFamily="49" charset="-128"/>
              </a:defRPr>
            </a:lvl4pPr>
            <a:lvl5pPr marL="2057400" indent="-228600" eaLnBrk="0" hangingPunct="0">
              <a:defRPr kumimoji="1" sz="1400">
                <a:solidFill>
                  <a:schemeClr val="tx1"/>
                </a:solidFill>
                <a:latin typeface="Arial" charset="0"/>
                <a:ea typeface="HG創英角ｺﾞｼｯｸUB" pitchFamily="49" charset="-128"/>
              </a:defRPr>
            </a:lvl5pPr>
            <a:lvl6pPr marL="25146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6pPr>
            <a:lvl7pPr marL="29718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7pPr>
            <a:lvl8pPr marL="34290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8pPr>
            <a:lvl9pPr marL="3886200" indent="-228600" algn="ctr" eaLnBrk="0" fontAlgn="base" hangingPunct="0">
              <a:spcBef>
                <a:spcPct val="50000"/>
              </a:spcBef>
              <a:spcAft>
                <a:spcPct val="0"/>
              </a:spcAft>
              <a:defRPr kumimoji="1" sz="1400">
                <a:solidFill>
                  <a:schemeClr val="tx1"/>
                </a:solidFill>
                <a:latin typeface="Arial" charset="0"/>
                <a:ea typeface="HG創英角ｺﾞｼｯｸUB" pitchFamily="49" charset="-128"/>
              </a:defRPr>
            </a:lvl9pPr>
          </a:lstStyle>
          <a:p>
            <a:pPr algn="ctr">
              <a:defRPr/>
            </a:pPr>
            <a:fld id="{392A1EF3-F573-4387-A377-03D9480449C7}" type="slidenum">
              <a:rPr kumimoji="0" lang="en-US" altLang="ja-JP" sz="1800" b="1" smtClean="0">
                <a:solidFill>
                  <a:srgbClr val="113582"/>
                </a:solidFill>
                <a:latin typeface="ＭＳ Ｐゴシック" pitchFamily="50" charset="-128"/>
                <a:ea typeface="ＭＳ Ｐゴシック" pitchFamily="50" charset="-128"/>
              </a:rPr>
              <a:pPr algn="ctr">
                <a:defRPr/>
              </a:pPr>
              <a:t>‹#›</a:t>
            </a:fld>
            <a:endParaRPr kumimoji="0" lang="en-US" altLang="ja-JP" sz="1800" b="1" dirty="0">
              <a:solidFill>
                <a:srgbClr val="113582"/>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13191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B0486A-C0E6-49B9-8EE3-3D77B913FE4E}"/>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20ABBA3-F58A-4636-9646-E055EDF805DA}"/>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a:extLst>
              <a:ext uri="{FF2B5EF4-FFF2-40B4-BE49-F238E27FC236}">
                <a16:creationId xmlns:a16="http://schemas.microsoft.com/office/drawing/2014/main" id="{79680E97-3757-498C-B008-992C05AEB130}"/>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084EDB3-1A64-4705-A724-388FFD81B5B9}"/>
              </a:ext>
            </a:extLst>
          </p:cNvPr>
          <p:cNvSpPr>
            <a:spLocks noGrp="1"/>
          </p:cNvSpPr>
          <p:nvPr>
            <p:ph type="dt" sz="half" idx="10"/>
          </p:nvPr>
        </p:nvSpPr>
        <p:spPr/>
        <p:txBody>
          <a:bodyPr/>
          <a:lstStyle/>
          <a:p>
            <a:fld id="{C1A2733E-0AEE-45C4-860C-E9286F4BE84A}" type="datetimeFigureOut">
              <a:rPr kumimoji="1" lang="ja-JP" altLang="en-US" smtClean="0"/>
              <a:t>2026/4/8</a:t>
            </a:fld>
            <a:endParaRPr kumimoji="1" lang="ja-JP" altLang="en-US"/>
          </a:p>
        </p:txBody>
      </p:sp>
      <p:sp>
        <p:nvSpPr>
          <p:cNvPr id="6" name="フッター プレースホルダー 5">
            <a:extLst>
              <a:ext uri="{FF2B5EF4-FFF2-40B4-BE49-F238E27FC236}">
                <a16:creationId xmlns:a16="http://schemas.microsoft.com/office/drawing/2014/main" id="{CC479D3C-87D9-4F70-BF61-A41AEA82D2D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FB532ED-7E36-44F9-965E-18F5FD6BB5BD}"/>
              </a:ext>
            </a:extLst>
          </p:cNvPr>
          <p:cNvSpPr>
            <a:spLocks noGrp="1"/>
          </p:cNvSpPr>
          <p:nvPr>
            <p:ph type="sldNum" sz="quarter" idx="12"/>
          </p:nvPr>
        </p:nvSpPr>
        <p:spPr/>
        <p:txBody>
          <a:bodyPr/>
          <a:lstStyle/>
          <a:p>
            <a:fld id="{810D0D0B-D7FF-46F4-950E-62316E0CBCC4}" type="slidenum">
              <a:rPr kumimoji="1" lang="ja-JP" altLang="en-US" smtClean="0"/>
              <a:t>‹#›</a:t>
            </a:fld>
            <a:endParaRPr kumimoji="1" lang="ja-JP" altLang="en-US"/>
          </a:p>
        </p:txBody>
      </p:sp>
    </p:spTree>
    <p:extLst>
      <p:ext uri="{BB962C8B-B14F-4D97-AF65-F5344CB8AC3E}">
        <p14:creationId xmlns:p14="http://schemas.microsoft.com/office/powerpoint/2010/main" val="318986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4661D57-5CB1-4A96-B35E-FDD165ED8B52}"/>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2152F9E-7AF1-4A3C-8D00-A0F37A2871D7}"/>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67EFAC-D9E2-4B66-BD70-7755CF646BA0}"/>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C1A2733E-0AEE-45C4-860C-E9286F4BE84A}" type="datetimeFigureOut">
              <a:rPr kumimoji="1" lang="ja-JP" altLang="en-US" smtClean="0"/>
              <a:t>2026/4/8</a:t>
            </a:fld>
            <a:endParaRPr kumimoji="1" lang="ja-JP" altLang="en-US"/>
          </a:p>
        </p:txBody>
      </p:sp>
      <p:sp>
        <p:nvSpPr>
          <p:cNvPr id="5" name="フッター プレースホルダー 4">
            <a:extLst>
              <a:ext uri="{FF2B5EF4-FFF2-40B4-BE49-F238E27FC236}">
                <a16:creationId xmlns:a16="http://schemas.microsoft.com/office/drawing/2014/main" id="{DAE2A2BB-DE29-4B50-9177-5BC80AAC31CD}"/>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D4EDF42-CD68-44E2-83A2-F53099408ADE}"/>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810D0D0B-D7FF-46F4-950E-62316E0CBCC4}" type="slidenum">
              <a:rPr kumimoji="1" lang="ja-JP" altLang="en-US" smtClean="0"/>
              <a:t>‹#›</a:t>
            </a:fld>
            <a:endParaRPr kumimoji="1" lang="ja-JP" altLang="en-US"/>
          </a:p>
        </p:txBody>
      </p:sp>
    </p:spTree>
    <p:extLst>
      <p:ext uri="{BB962C8B-B14F-4D97-AF65-F5344CB8AC3E}">
        <p14:creationId xmlns:p14="http://schemas.microsoft.com/office/powerpoint/2010/main" val="130137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tm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B0B732A-1283-40C4-A6CD-1F6ED80C0734}"/>
              </a:ext>
            </a:extLst>
          </p:cNvPr>
          <p:cNvSpPr/>
          <p:nvPr/>
        </p:nvSpPr>
        <p:spPr>
          <a:xfrm>
            <a:off x="0" y="3782362"/>
            <a:ext cx="6858000" cy="23412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a:extLst>
              <a:ext uri="{FF2B5EF4-FFF2-40B4-BE49-F238E27FC236}">
                <a16:creationId xmlns:a16="http://schemas.microsoft.com/office/drawing/2014/main" id="{19C7C118-AAB1-4B0C-8B7A-045E942B49E7}"/>
              </a:ext>
            </a:extLst>
          </p:cNvPr>
          <p:cNvSpPr>
            <a:spLocks noGrp="1"/>
          </p:cNvSpPr>
          <p:nvPr>
            <p:ph type="ctrTitle"/>
          </p:nvPr>
        </p:nvSpPr>
        <p:spPr>
          <a:xfrm>
            <a:off x="118078" y="4073133"/>
            <a:ext cx="6600825" cy="172481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ja-JP" altLang="en-US" sz="2800" b="1" u="sng" dirty="0">
                <a:solidFill>
                  <a:schemeClr val="tx1"/>
                </a:solidFill>
                <a:latin typeface="+mn-ea"/>
              </a:rPr>
              <a:t>令和</a:t>
            </a:r>
            <a:r>
              <a:rPr lang="en-US" altLang="ja-JP" sz="2800" b="1" u="sng" dirty="0">
                <a:solidFill>
                  <a:schemeClr val="tx1"/>
                </a:solidFill>
                <a:latin typeface="+mn-ea"/>
              </a:rPr>
              <a:t>8</a:t>
            </a:r>
            <a:r>
              <a:rPr lang="ja-JP" altLang="en-US" sz="2800" b="1" u="sng" dirty="0">
                <a:solidFill>
                  <a:schemeClr val="tx1"/>
                </a:solidFill>
                <a:latin typeface="+mn-ea"/>
              </a:rPr>
              <a:t>年度 就学支援金制度</a:t>
            </a:r>
            <a:br>
              <a:rPr lang="en-US" altLang="ja-JP" sz="2800" b="1" u="sng" dirty="0">
                <a:solidFill>
                  <a:schemeClr val="tx1"/>
                </a:solidFill>
                <a:latin typeface="+mn-ea"/>
              </a:rPr>
            </a:br>
            <a:r>
              <a:rPr lang="ja-JP" altLang="en-US" sz="2800" b="1" u="sng" dirty="0">
                <a:solidFill>
                  <a:schemeClr val="tx1"/>
                </a:solidFill>
                <a:latin typeface="+mn-ea"/>
              </a:rPr>
              <a:t>申請者様向け </a:t>
            </a:r>
            <a:r>
              <a:rPr lang="en-US" altLang="ja-JP" sz="2800" b="1" u="sng" dirty="0">
                <a:solidFill>
                  <a:schemeClr val="tx1"/>
                </a:solidFill>
                <a:latin typeface="+mn-ea"/>
              </a:rPr>
              <a:t>e-Shien</a:t>
            </a:r>
            <a:r>
              <a:rPr lang="ja-JP" altLang="en-US" sz="2800" b="1" u="sng" dirty="0">
                <a:solidFill>
                  <a:schemeClr val="tx1"/>
                </a:solidFill>
                <a:latin typeface="+mn-ea"/>
              </a:rPr>
              <a:t>申請マニュアル</a:t>
            </a:r>
            <a:endParaRPr lang="en-US" altLang="ja-JP" sz="2800" b="1"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975760BE-1B31-DCB5-7FBB-DF1C2C98BF9F}"/>
              </a:ext>
            </a:extLst>
          </p:cNvPr>
          <p:cNvSpPr/>
          <p:nvPr/>
        </p:nvSpPr>
        <p:spPr>
          <a:xfrm>
            <a:off x="2610272" y="9069724"/>
            <a:ext cx="1811257" cy="7340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9679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1003776-A4C0-4BD9-A3BE-49AA3769DDCE}"/>
              </a:ext>
            </a:extLst>
          </p:cNvPr>
          <p:cNvSpPr txBox="1"/>
          <p:nvPr/>
        </p:nvSpPr>
        <p:spPr>
          <a:xfrm>
            <a:off x="6464" y="101215"/>
            <a:ext cx="4339988" cy="461665"/>
          </a:xfrm>
          <a:prstGeom prst="rect">
            <a:avLst/>
          </a:prstGeom>
          <a:noFill/>
        </p:spPr>
        <p:txBody>
          <a:bodyPr wrap="square" rtlCol="0">
            <a:spAutoFit/>
          </a:bodyPr>
          <a:lstStyle/>
          <a:p>
            <a:r>
              <a:rPr lang="ja-JP" altLang="en-US" sz="2400" b="1" dirty="0">
                <a:latin typeface="+mn-ea"/>
              </a:rPr>
              <a:t>申請方法</a:t>
            </a:r>
            <a:endParaRPr kumimoji="1" lang="ja-JP" altLang="en-US" sz="2400" b="1" dirty="0">
              <a:latin typeface="+mn-ea"/>
            </a:endParaRPr>
          </a:p>
        </p:txBody>
      </p:sp>
      <p:cxnSp>
        <p:nvCxnSpPr>
          <p:cNvPr id="11" name="直線コネクタ 10">
            <a:extLst>
              <a:ext uri="{FF2B5EF4-FFF2-40B4-BE49-F238E27FC236}">
                <a16:creationId xmlns:a16="http://schemas.microsoft.com/office/drawing/2014/main" id="{1D0F970A-12DA-4BEB-83BB-2C1C296E3915}"/>
              </a:ext>
            </a:extLst>
          </p:cNvPr>
          <p:cNvCxnSpPr>
            <a:cxnSpLocks/>
          </p:cNvCxnSpPr>
          <p:nvPr/>
        </p:nvCxnSpPr>
        <p:spPr>
          <a:xfrm>
            <a:off x="0" y="617170"/>
            <a:ext cx="6858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97D5E5CF-F89F-4041-87A7-1B89640C2806}"/>
              </a:ext>
            </a:extLst>
          </p:cNvPr>
          <p:cNvSpPr txBox="1"/>
          <p:nvPr/>
        </p:nvSpPr>
        <p:spPr>
          <a:xfrm>
            <a:off x="66624" y="806994"/>
            <a:ext cx="6791376" cy="1323439"/>
          </a:xfrm>
          <a:prstGeom prst="rect">
            <a:avLst/>
          </a:prstGeom>
          <a:noFill/>
        </p:spPr>
        <p:txBody>
          <a:bodyPr wrap="square">
            <a:spAutoFit/>
          </a:bodyPr>
          <a:lstStyle/>
          <a:p>
            <a:r>
              <a:rPr lang="ja-JP" altLang="en-US" sz="1600" b="1" u="sng" dirty="0">
                <a:solidFill>
                  <a:schemeClr val="dk1"/>
                </a:solidFill>
                <a:latin typeface="+mn-ea"/>
              </a:rPr>
              <a:t>認定申請（生徒情報）</a:t>
            </a:r>
            <a:endParaRPr lang="en-US" altLang="ja-JP" sz="1600" b="1" u="sng" dirty="0">
              <a:solidFill>
                <a:schemeClr val="dk1"/>
              </a:solidFill>
              <a:latin typeface="+mn-ea"/>
            </a:endParaRPr>
          </a:p>
          <a:p>
            <a:endParaRPr lang="en-US" altLang="ja" sz="1600" b="1" u="sng" dirty="0">
              <a:solidFill>
                <a:schemeClr val="dk1"/>
              </a:solidFill>
              <a:latin typeface="+mn-ea"/>
            </a:endParaRPr>
          </a:p>
          <a:p>
            <a:r>
              <a:rPr lang="ja-JP" altLang="en-US" sz="1600" dirty="0">
                <a:latin typeface="+mn-ea"/>
              </a:rPr>
              <a:t>①マイページの新規申請から</a:t>
            </a:r>
            <a:r>
              <a:rPr lang="ja-JP" altLang="en-US" sz="1600" b="1" dirty="0">
                <a:solidFill>
                  <a:srgbClr val="C00000"/>
                </a:solidFill>
                <a:latin typeface="+mn-ea"/>
              </a:rPr>
              <a:t>「認定申請」</a:t>
            </a:r>
            <a:r>
              <a:rPr lang="ja-JP" altLang="en-US" sz="1600" dirty="0">
                <a:latin typeface="+mn-ea"/>
              </a:rPr>
              <a:t>ボタンを押します。</a:t>
            </a:r>
            <a:endParaRPr lang="en-US" altLang="ja-JP" sz="1600" dirty="0">
              <a:latin typeface="+mn-ea"/>
            </a:endParaRPr>
          </a:p>
          <a:p>
            <a:r>
              <a:rPr lang="ja-JP" altLang="en-US" sz="1600" dirty="0">
                <a:latin typeface="+mn-ea"/>
              </a:rPr>
              <a:t>　意向登録結果の画面からそのまま受給資格認定申請に進んだ場合には</a:t>
            </a:r>
            <a:endParaRPr lang="en-US" altLang="ja-JP" sz="1600" dirty="0">
              <a:latin typeface="+mn-ea"/>
            </a:endParaRPr>
          </a:p>
          <a:p>
            <a:r>
              <a:rPr lang="ja-JP" altLang="en-US" sz="1600" dirty="0">
                <a:latin typeface="+mn-ea"/>
              </a:rPr>
              <a:t>　次の手順からになります。</a:t>
            </a:r>
            <a:endParaRPr lang="en-US" altLang="ja-JP" sz="1600" dirty="0">
              <a:latin typeface="+mn-ea"/>
            </a:endParaRPr>
          </a:p>
        </p:txBody>
      </p:sp>
      <p:pic>
        <p:nvPicPr>
          <p:cNvPr id="3" name="図 2">
            <a:extLst>
              <a:ext uri="{FF2B5EF4-FFF2-40B4-BE49-F238E27FC236}">
                <a16:creationId xmlns:a16="http://schemas.microsoft.com/office/drawing/2014/main" id="{07D9F0A9-B368-B1AD-D262-DE5EA1589B13}"/>
              </a:ext>
            </a:extLst>
          </p:cNvPr>
          <p:cNvPicPr>
            <a:picLocks noChangeAspect="1"/>
          </p:cNvPicPr>
          <p:nvPr/>
        </p:nvPicPr>
        <p:blipFill>
          <a:blip r:embed="rId3"/>
          <a:stretch>
            <a:fillRect/>
          </a:stretch>
        </p:blipFill>
        <p:spPr>
          <a:xfrm>
            <a:off x="595116" y="2130433"/>
            <a:ext cx="5667768" cy="1630150"/>
          </a:xfrm>
          <a:prstGeom prst="rect">
            <a:avLst/>
          </a:prstGeom>
        </p:spPr>
      </p:pic>
      <p:sp>
        <p:nvSpPr>
          <p:cNvPr id="4" name="正方形/長方形 3">
            <a:extLst>
              <a:ext uri="{FF2B5EF4-FFF2-40B4-BE49-F238E27FC236}">
                <a16:creationId xmlns:a16="http://schemas.microsoft.com/office/drawing/2014/main" id="{BE6A6025-5504-09D5-B90B-695E737A65ED}"/>
              </a:ext>
            </a:extLst>
          </p:cNvPr>
          <p:cNvSpPr/>
          <p:nvPr/>
        </p:nvSpPr>
        <p:spPr>
          <a:xfrm>
            <a:off x="1073536" y="3328871"/>
            <a:ext cx="909928" cy="281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FD95964B-E30F-7366-19DC-2DE0E4BC8428}"/>
              </a:ext>
            </a:extLst>
          </p:cNvPr>
          <p:cNvPicPr>
            <a:picLocks noChangeAspect="1"/>
          </p:cNvPicPr>
          <p:nvPr/>
        </p:nvPicPr>
        <p:blipFill>
          <a:blip r:embed="rId4"/>
          <a:stretch>
            <a:fillRect/>
          </a:stretch>
        </p:blipFill>
        <p:spPr>
          <a:xfrm>
            <a:off x="852742" y="5776900"/>
            <a:ext cx="5152516" cy="3695367"/>
          </a:xfrm>
          <a:prstGeom prst="rect">
            <a:avLst/>
          </a:prstGeom>
        </p:spPr>
      </p:pic>
      <p:sp>
        <p:nvSpPr>
          <p:cNvPr id="9" name="テキスト ボックス 8">
            <a:extLst>
              <a:ext uri="{FF2B5EF4-FFF2-40B4-BE49-F238E27FC236}">
                <a16:creationId xmlns:a16="http://schemas.microsoft.com/office/drawing/2014/main" id="{2FE26C9C-6FB8-E305-5C7B-37FAC5F27E4B}"/>
              </a:ext>
            </a:extLst>
          </p:cNvPr>
          <p:cNvSpPr txBox="1"/>
          <p:nvPr/>
        </p:nvSpPr>
        <p:spPr>
          <a:xfrm>
            <a:off x="66625" y="4033660"/>
            <a:ext cx="6724751" cy="2308324"/>
          </a:xfrm>
          <a:prstGeom prst="rect">
            <a:avLst/>
          </a:prstGeom>
          <a:noFill/>
        </p:spPr>
        <p:txBody>
          <a:bodyPr wrap="square">
            <a:spAutoFit/>
          </a:bodyPr>
          <a:lstStyle/>
          <a:p>
            <a:r>
              <a:rPr lang="ja-JP" altLang="en-US" sz="1600" dirty="0">
                <a:latin typeface="+mn-ea"/>
              </a:rPr>
              <a:t>②生徒情報の画面になります。</a:t>
            </a:r>
            <a:endParaRPr lang="en-US" altLang="ja-JP" sz="1600" dirty="0">
              <a:latin typeface="+mn-ea"/>
            </a:endParaRPr>
          </a:p>
          <a:p>
            <a:r>
              <a:rPr lang="ja-JP" altLang="en-US" sz="1600" dirty="0">
                <a:latin typeface="+mn-ea"/>
              </a:rPr>
              <a:t>　学校側ですでに入力している場合もございますが、</a:t>
            </a:r>
            <a:endParaRPr lang="en-US" altLang="ja-JP" sz="1600" dirty="0">
              <a:latin typeface="+mn-ea"/>
            </a:endParaRPr>
          </a:p>
          <a:p>
            <a:r>
              <a:rPr lang="ja-JP" altLang="en-US" sz="1600" dirty="0">
                <a:latin typeface="+mn-ea"/>
              </a:rPr>
              <a:t>　表示されている内容について、誤りがないか追加がないかを</a:t>
            </a:r>
            <a:endParaRPr lang="en-US" altLang="ja-JP" sz="1600" dirty="0">
              <a:latin typeface="+mn-ea"/>
            </a:endParaRPr>
          </a:p>
          <a:p>
            <a:r>
              <a:rPr lang="ja-JP" altLang="en-US" sz="1600" dirty="0">
                <a:latin typeface="+mn-ea"/>
              </a:rPr>
              <a:t>　ご確認ください。</a:t>
            </a:r>
            <a:endParaRPr lang="en-US" altLang="ja-JP" sz="1600" dirty="0">
              <a:latin typeface="+mn-ea"/>
            </a:endParaRPr>
          </a:p>
          <a:p>
            <a:endParaRPr lang="en-US" altLang="ja-JP" sz="1600" dirty="0">
              <a:latin typeface="+mn-ea"/>
            </a:endParaRPr>
          </a:p>
          <a:p>
            <a:r>
              <a:rPr lang="ja-JP" altLang="en-US" sz="1600" dirty="0">
                <a:latin typeface="+mn-ea"/>
              </a:rPr>
              <a:t>　</a:t>
            </a:r>
            <a:r>
              <a:rPr lang="en-US" altLang="ja-JP" sz="1600" dirty="0">
                <a:latin typeface="+mn-ea"/>
              </a:rPr>
              <a:t>※</a:t>
            </a:r>
            <a:r>
              <a:rPr lang="ja-JP" altLang="en-US" sz="1600" dirty="0">
                <a:latin typeface="+mn-ea"/>
              </a:rPr>
              <a:t>氏名・ふりがなに誤りがある場合には、</a:t>
            </a:r>
            <a:endParaRPr lang="en-US" altLang="ja-JP" sz="1600" dirty="0">
              <a:latin typeface="+mn-ea"/>
            </a:endParaRPr>
          </a:p>
          <a:p>
            <a:r>
              <a:rPr lang="ja-JP" altLang="en-US" sz="1600" dirty="0">
                <a:latin typeface="+mn-ea"/>
              </a:rPr>
              <a:t>　　申請者様から学校へご連絡をお願いします。　　</a:t>
            </a:r>
            <a:endParaRPr lang="en-US" altLang="ja-JP" sz="1600" dirty="0">
              <a:latin typeface="+mn-ea"/>
            </a:endParaRPr>
          </a:p>
          <a:p>
            <a:r>
              <a:rPr lang="ja-JP" altLang="en-US" sz="1600" dirty="0">
                <a:latin typeface="+mn-ea"/>
              </a:rPr>
              <a:t>　</a:t>
            </a:r>
            <a:endParaRPr lang="en-US" altLang="ja-JP" sz="1600" dirty="0">
              <a:latin typeface="+mn-ea"/>
            </a:endParaRPr>
          </a:p>
          <a:p>
            <a:endParaRPr lang="en-US" altLang="ja-JP" sz="1600" dirty="0">
              <a:latin typeface="+mn-ea"/>
            </a:endParaRPr>
          </a:p>
        </p:txBody>
      </p:sp>
      <p:sp>
        <p:nvSpPr>
          <p:cNvPr id="12" name="正方形/長方形 11">
            <a:extLst>
              <a:ext uri="{FF2B5EF4-FFF2-40B4-BE49-F238E27FC236}">
                <a16:creationId xmlns:a16="http://schemas.microsoft.com/office/drawing/2014/main" id="{56803380-2BE3-C37A-EE42-B3601AE4071F}"/>
              </a:ext>
            </a:extLst>
          </p:cNvPr>
          <p:cNvSpPr/>
          <p:nvPr/>
        </p:nvSpPr>
        <p:spPr>
          <a:xfrm>
            <a:off x="2487172" y="7372350"/>
            <a:ext cx="3251475" cy="209991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5A303F3-1C21-4B89-9538-670357CF17C7}"/>
              </a:ext>
            </a:extLst>
          </p:cNvPr>
          <p:cNvSpPr/>
          <p:nvPr/>
        </p:nvSpPr>
        <p:spPr>
          <a:xfrm>
            <a:off x="2576373" y="8051757"/>
            <a:ext cx="2386883" cy="21405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rPr>
              <a:t>1234567</a:t>
            </a:r>
            <a:endParaRPr kumimoji="1" lang="ja-JP" altLang="en-US" sz="900" dirty="0">
              <a:solidFill>
                <a:schemeClr val="tx1"/>
              </a:solidFill>
            </a:endParaRPr>
          </a:p>
        </p:txBody>
      </p:sp>
      <p:sp>
        <p:nvSpPr>
          <p:cNvPr id="22" name="正方形/長方形 21">
            <a:extLst>
              <a:ext uri="{FF2B5EF4-FFF2-40B4-BE49-F238E27FC236}">
                <a16:creationId xmlns:a16="http://schemas.microsoft.com/office/drawing/2014/main" id="{F24C6D4C-54B0-4C6F-A4C0-4FE66B499AF3}"/>
              </a:ext>
            </a:extLst>
          </p:cNvPr>
          <p:cNvSpPr/>
          <p:nvPr/>
        </p:nvSpPr>
        <p:spPr>
          <a:xfrm>
            <a:off x="2609976" y="8889906"/>
            <a:ext cx="2428417" cy="14230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rPr>
              <a:t>〇〇　</a:t>
            </a:r>
            <a:r>
              <a:rPr kumimoji="1" lang="en-US" altLang="ja-JP" sz="900" dirty="0">
                <a:solidFill>
                  <a:schemeClr val="tx1"/>
                </a:solidFill>
              </a:rPr>
              <a:t>1</a:t>
            </a:r>
            <a:r>
              <a:rPr kumimoji="1" lang="ja-JP" altLang="en-US" sz="900" dirty="0">
                <a:solidFill>
                  <a:schemeClr val="tx1"/>
                </a:solidFill>
              </a:rPr>
              <a:t>丁目</a:t>
            </a:r>
            <a:r>
              <a:rPr kumimoji="1" lang="en-US" altLang="ja-JP" sz="900" dirty="0">
                <a:solidFill>
                  <a:schemeClr val="tx1"/>
                </a:solidFill>
              </a:rPr>
              <a:t>23</a:t>
            </a:r>
            <a:r>
              <a:rPr kumimoji="1" lang="ja-JP" altLang="en-US" sz="900" dirty="0">
                <a:solidFill>
                  <a:schemeClr val="tx1"/>
                </a:solidFill>
              </a:rPr>
              <a:t>番</a:t>
            </a:r>
            <a:r>
              <a:rPr kumimoji="1" lang="en-US" altLang="ja-JP" sz="900" dirty="0">
                <a:solidFill>
                  <a:schemeClr val="tx1"/>
                </a:solidFill>
              </a:rPr>
              <a:t>4</a:t>
            </a:r>
            <a:r>
              <a:rPr kumimoji="1" lang="ja-JP" altLang="en-US" sz="900" dirty="0">
                <a:solidFill>
                  <a:schemeClr val="tx1"/>
                </a:solidFill>
              </a:rPr>
              <a:t>号</a:t>
            </a:r>
          </a:p>
        </p:txBody>
      </p:sp>
      <p:sp>
        <p:nvSpPr>
          <p:cNvPr id="25" name="正方形/長方形 24">
            <a:extLst>
              <a:ext uri="{FF2B5EF4-FFF2-40B4-BE49-F238E27FC236}">
                <a16:creationId xmlns:a16="http://schemas.microsoft.com/office/drawing/2014/main" id="{E69F1D76-C4D4-4769-9FF1-7AE5F281EDA7}"/>
              </a:ext>
            </a:extLst>
          </p:cNvPr>
          <p:cNvSpPr/>
          <p:nvPr/>
        </p:nvSpPr>
        <p:spPr>
          <a:xfrm>
            <a:off x="2583388" y="7820363"/>
            <a:ext cx="1793301" cy="1608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rPr>
              <a:t>2008</a:t>
            </a:r>
            <a:r>
              <a:rPr kumimoji="1" lang="ja-JP" altLang="en-US" sz="900" dirty="0">
                <a:solidFill>
                  <a:schemeClr val="tx1"/>
                </a:solidFill>
              </a:rPr>
              <a:t>年</a:t>
            </a:r>
            <a:r>
              <a:rPr kumimoji="1" lang="en-US" altLang="ja-JP" sz="900" dirty="0">
                <a:solidFill>
                  <a:schemeClr val="tx1"/>
                </a:solidFill>
              </a:rPr>
              <a:t>10</a:t>
            </a:r>
            <a:r>
              <a:rPr kumimoji="1" lang="ja-JP" altLang="en-US" sz="900" dirty="0">
                <a:solidFill>
                  <a:schemeClr val="tx1"/>
                </a:solidFill>
              </a:rPr>
              <a:t>月</a:t>
            </a:r>
            <a:r>
              <a:rPr kumimoji="1" lang="en-US" altLang="ja-JP" sz="900" dirty="0">
                <a:solidFill>
                  <a:schemeClr val="tx1"/>
                </a:solidFill>
              </a:rPr>
              <a:t>10</a:t>
            </a:r>
            <a:r>
              <a:rPr kumimoji="1" lang="ja-JP" altLang="en-US" sz="900" dirty="0">
                <a:solidFill>
                  <a:schemeClr val="tx1"/>
                </a:solidFill>
              </a:rPr>
              <a:t>日</a:t>
            </a:r>
          </a:p>
        </p:txBody>
      </p:sp>
      <p:sp>
        <p:nvSpPr>
          <p:cNvPr id="14" name="正方形/長方形 13">
            <a:extLst>
              <a:ext uri="{FF2B5EF4-FFF2-40B4-BE49-F238E27FC236}">
                <a16:creationId xmlns:a16="http://schemas.microsoft.com/office/drawing/2014/main" id="{AA6B53DC-9A6A-4991-9C1C-4A491AB99AB6}"/>
              </a:ext>
            </a:extLst>
          </p:cNvPr>
          <p:cNvSpPr/>
          <p:nvPr/>
        </p:nvSpPr>
        <p:spPr>
          <a:xfrm>
            <a:off x="2544623" y="7411846"/>
            <a:ext cx="723331" cy="177422"/>
          </a:xfrm>
          <a:prstGeom prst="rect">
            <a:avLst/>
          </a:prstGeom>
          <a:solidFill>
            <a:srgbClr val="E6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支援　太郎</a:t>
            </a:r>
          </a:p>
        </p:txBody>
      </p:sp>
      <p:sp>
        <p:nvSpPr>
          <p:cNvPr id="26" name="正方形/長方形 25">
            <a:extLst>
              <a:ext uri="{FF2B5EF4-FFF2-40B4-BE49-F238E27FC236}">
                <a16:creationId xmlns:a16="http://schemas.microsoft.com/office/drawing/2014/main" id="{2B67F94E-2FF4-4A3E-8109-25A2EEA3A465}"/>
              </a:ext>
            </a:extLst>
          </p:cNvPr>
          <p:cNvSpPr/>
          <p:nvPr/>
        </p:nvSpPr>
        <p:spPr>
          <a:xfrm>
            <a:off x="2544623" y="7594302"/>
            <a:ext cx="951313" cy="177422"/>
          </a:xfrm>
          <a:prstGeom prst="rect">
            <a:avLst/>
          </a:prstGeom>
          <a:solidFill>
            <a:srgbClr val="F0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chemeClr val="tx1"/>
                </a:solidFill>
              </a:rPr>
              <a:t>しえん　たろう</a:t>
            </a:r>
            <a:endParaRPr kumimoji="1" lang="ja-JP" altLang="en-US" sz="800" b="1" dirty="0">
              <a:solidFill>
                <a:schemeClr val="tx1"/>
              </a:solidFill>
            </a:endParaRPr>
          </a:p>
        </p:txBody>
      </p:sp>
      <p:sp>
        <p:nvSpPr>
          <p:cNvPr id="15" name="テキスト ボックス 14">
            <a:extLst>
              <a:ext uri="{FF2B5EF4-FFF2-40B4-BE49-F238E27FC236}">
                <a16:creationId xmlns:a16="http://schemas.microsoft.com/office/drawing/2014/main" id="{D9457343-27A8-4DDB-8A44-35BC21640188}"/>
              </a:ext>
            </a:extLst>
          </p:cNvPr>
          <p:cNvSpPr txBox="1"/>
          <p:nvPr/>
        </p:nvSpPr>
        <p:spPr>
          <a:xfrm>
            <a:off x="3571884" y="7988817"/>
            <a:ext cx="2961145" cy="276999"/>
          </a:xfrm>
          <a:prstGeom prst="rect">
            <a:avLst/>
          </a:prstGeom>
          <a:solidFill>
            <a:schemeClr val="bg1"/>
          </a:solidFill>
          <a:ln w="28575">
            <a:solidFill>
              <a:schemeClr val="accent1"/>
            </a:solidFill>
          </a:ln>
        </p:spPr>
        <p:txBody>
          <a:bodyPr wrap="square" rtlCol="0">
            <a:spAutoFit/>
          </a:bodyPr>
          <a:lstStyle/>
          <a:p>
            <a:r>
              <a:rPr kumimoji="1" lang="ja-JP" altLang="en-US" sz="1200" b="1" dirty="0"/>
              <a:t>郵便番号は</a:t>
            </a:r>
            <a:r>
              <a:rPr lang="ja-JP" altLang="en-US" sz="1200" b="1" dirty="0"/>
              <a:t>ハイフンなしで入力します。</a:t>
            </a:r>
            <a:endParaRPr kumimoji="1" lang="ja-JP" altLang="en-US" sz="1200" b="1" dirty="0"/>
          </a:p>
        </p:txBody>
      </p:sp>
    </p:spTree>
    <p:extLst>
      <p:ext uri="{BB962C8B-B14F-4D97-AF65-F5344CB8AC3E}">
        <p14:creationId xmlns:p14="http://schemas.microsoft.com/office/powerpoint/2010/main" val="346826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1003776-A4C0-4BD9-A3BE-49AA3769DDCE}"/>
              </a:ext>
            </a:extLst>
          </p:cNvPr>
          <p:cNvSpPr txBox="1"/>
          <p:nvPr/>
        </p:nvSpPr>
        <p:spPr>
          <a:xfrm>
            <a:off x="6464" y="101215"/>
            <a:ext cx="4339988" cy="461665"/>
          </a:xfrm>
          <a:prstGeom prst="rect">
            <a:avLst/>
          </a:prstGeom>
          <a:noFill/>
        </p:spPr>
        <p:txBody>
          <a:bodyPr wrap="square" rtlCol="0">
            <a:spAutoFit/>
          </a:bodyPr>
          <a:lstStyle/>
          <a:p>
            <a:r>
              <a:rPr lang="ja-JP" altLang="en-US" sz="2400" b="1" dirty="0">
                <a:latin typeface="+mn-ea"/>
              </a:rPr>
              <a:t>申請方法</a:t>
            </a:r>
            <a:endParaRPr kumimoji="1" lang="ja-JP" altLang="en-US" sz="2400" b="1" dirty="0">
              <a:latin typeface="+mn-ea"/>
            </a:endParaRPr>
          </a:p>
        </p:txBody>
      </p:sp>
      <p:cxnSp>
        <p:nvCxnSpPr>
          <p:cNvPr id="11" name="直線コネクタ 10">
            <a:extLst>
              <a:ext uri="{FF2B5EF4-FFF2-40B4-BE49-F238E27FC236}">
                <a16:creationId xmlns:a16="http://schemas.microsoft.com/office/drawing/2014/main" id="{1D0F970A-12DA-4BEB-83BB-2C1C296E3915}"/>
              </a:ext>
            </a:extLst>
          </p:cNvPr>
          <p:cNvCxnSpPr>
            <a:cxnSpLocks/>
          </p:cNvCxnSpPr>
          <p:nvPr/>
        </p:nvCxnSpPr>
        <p:spPr>
          <a:xfrm>
            <a:off x="0" y="617170"/>
            <a:ext cx="6858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97D5E5CF-F89F-4041-87A7-1B89640C2806}"/>
              </a:ext>
            </a:extLst>
          </p:cNvPr>
          <p:cNvSpPr txBox="1"/>
          <p:nvPr/>
        </p:nvSpPr>
        <p:spPr>
          <a:xfrm>
            <a:off x="66625" y="806994"/>
            <a:ext cx="6961496" cy="3539430"/>
          </a:xfrm>
          <a:prstGeom prst="rect">
            <a:avLst/>
          </a:prstGeom>
          <a:noFill/>
        </p:spPr>
        <p:txBody>
          <a:bodyPr wrap="square">
            <a:spAutoFit/>
          </a:bodyPr>
          <a:lstStyle/>
          <a:p>
            <a:r>
              <a:rPr lang="ja-JP" altLang="en-US" sz="1600" b="1" u="sng" dirty="0">
                <a:solidFill>
                  <a:schemeClr val="dk1"/>
                </a:solidFill>
                <a:latin typeface="+mn-ea"/>
              </a:rPr>
              <a:t>認定申請（生徒情報）</a:t>
            </a:r>
            <a:endParaRPr lang="en-US" altLang="ja-JP" sz="1600" b="1" u="sng" dirty="0">
              <a:solidFill>
                <a:schemeClr val="dk1"/>
              </a:solidFill>
              <a:latin typeface="+mn-ea"/>
            </a:endParaRPr>
          </a:p>
          <a:p>
            <a:endParaRPr lang="en-US" altLang="ja" sz="1600" b="1" u="sng" dirty="0">
              <a:solidFill>
                <a:schemeClr val="dk1"/>
              </a:solidFill>
              <a:latin typeface="+mn-ea"/>
            </a:endParaRPr>
          </a:p>
          <a:p>
            <a:r>
              <a:rPr lang="ja-JP" altLang="en-US" sz="1600" dirty="0">
                <a:latin typeface="+mn-ea"/>
              </a:rPr>
              <a:t>③メールアドレスは必須項目になっていませんが、</a:t>
            </a:r>
            <a:endParaRPr lang="en-US" altLang="ja-JP" sz="1600" dirty="0">
              <a:latin typeface="+mn-ea"/>
            </a:endParaRPr>
          </a:p>
          <a:p>
            <a:r>
              <a:rPr lang="ja-JP" altLang="en-US" sz="1600" b="1" dirty="0">
                <a:solidFill>
                  <a:srgbClr val="C00000"/>
                </a:solidFill>
                <a:latin typeface="+mn-ea"/>
              </a:rPr>
              <a:t>　</a:t>
            </a:r>
            <a:r>
              <a:rPr lang="ja-JP" altLang="en-US" sz="1600" b="1" u="sng" dirty="0">
                <a:solidFill>
                  <a:srgbClr val="C00000"/>
                </a:solidFill>
                <a:latin typeface="+mn-ea"/>
              </a:rPr>
              <a:t>審査完了メールを希望する場合には入力ください。</a:t>
            </a:r>
            <a:endParaRPr lang="en-US" altLang="ja-JP" sz="1600" b="1" u="sng" dirty="0">
              <a:solidFill>
                <a:srgbClr val="C00000"/>
              </a:solidFill>
              <a:latin typeface="+mn-ea"/>
            </a:endParaRPr>
          </a:p>
          <a:p>
            <a:r>
              <a:rPr lang="ja-JP" altLang="en-US" sz="1600" b="1" dirty="0">
                <a:solidFill>
                  <a:srgbClr val="C00000"/>
                </a:solidFill>
                <a:latin typeface="+mn-ea"/>
              </a:rPr>
              <a:t>　</a:t>
            </a:r>
            <a:r>
              <a:rPr lang="en-US" altLang="ja-JP" sz="1600" b="1" dirty="0">
                <a:solidFill>
                  <a:srgbClr val="C00000"/>
                </a:solidFill>
                <a:latin typeface="+mn-ea"/>
              </a:rPr>
              <a:t>※</a:t>
            </a:r>
            <a:r>
              <a:rPr lang="ja-JP" altLang="en-US" sz="1600" b="1" u="sng" dirty="0">
                <a:solidFill>
                  <a:srgbClr val="C00000"/>
                </a:solidFill>
                <a:latin typeface="+mn-ea"/>
              </a:rPr>
              <a:t>審査完了後の通知は学校からも配布されます。</a:t>
            </a:r>
            <a:endParaRPr lang="en-US" altLang="ja-JP" sz="1600" b="1" u="sng" dirty="0">
              <a:solidFill>
                <a:srgbClr val="C00000"/>
              </a:solidFill>
              <a:latin typeface="+mn-ea"/>
            </a:endParaRPr>
          </a:p>
          <a:p>
            <a:endParaRPr lang="en-US" altLang="ja-JP" sz="1600" dirty="0">
              <a:latin typeface="+mn-ea"/>
            </a:endParaRPr>
          </a:p>
          <a:p>
            <a:r>
              <a:rPr lang="ja-JP" altLang="en-US" sz="1600" dirty="0">
                <a:latin typeface="+mn-ea"/>
              </a:rPr>
              <a:t>④申請対象時期は、原則</a:t>
            </a:r>
            <a:r>
              <a:rPr lang="en-US" altLang="ja-JP" sz="1600" dirty="0">
                <a:latin typeface="+mn-ea"/>
              </a:rPr>
              <a:t>2026</a:t>
            </a:r>
            <a:r>
              <a:rPr lang="ja-JP" altLang="en-US" sz="1600" dirty="0">
                <a:latin typeface="+mn-ea"/>
              </a:rPr>
              <a:t>年</a:t>
            </a:r>
            <a:r>
              <a:rPr lang="en-US" altLang="ja-JP" sz="1600" dirty="0">
                <a:latin typeface="+mn-ea"/>
              </a:rPr>
              <a:t>4</a:t>
            </a:r>
            <a:r>
              <a:rPr lang="ja-JP" altLang="en-US" sz="1600" dirty="0">
                <a:latin typeface="+mn-ea"/>
              </a:rPr>
              <a:t>月</a:t>
            </a:r>
            <a:r>
              <a:rPr lang="en-US" altLang="ja-JP" sz="1600" dirty="0">
                <a:latin typeface="+mn-ea"/>
              </a:rPr>
              <a:t>1</a:t>
            </a:r>
            <a:r>
              <a:rPr lang="ja-JP" altLang="en-US" sz="1600" dirty="0">
                <a:latin typeface="+mn-ea"/>
              </a:rPr>
              <a:t>日以降の申請のほうが</a:t>
            </a:r>
            <a:endParaRPr lang="en-US" altLang="ja-JP" sz="1600" dirty="0">
              <a:latin typeface="+mn-ea"/>
            </a:endParaRPr>
          </a:p>
          <a:p>
            <a:r>
              <a:rPr lang="ja-JP" altLang="en-US" sz="1600" dirty="0">
                <a:latin typeface="+mn-ea"/>
              </a:rPr>
              <a:t>　デフォルトで選択されています。</a:t>
            </a:r>
            <a:endParaRPr lang="en-US" altLang="ja-JP" sz="1600" dirty="0">
              <a:latin typeface="+mn-ea"/>
            </a:endParaRPr>
          </a:p>
          <a:p>
            <a:r>
              <a:rPr lang="ja-JP" altLang="en-US" sz="1600" dirty="0">
                <a:latin typeface="+mn-ea"/>
              </a:rPr>
              <a:t>　</a:t>
            </a:r>
            <a:r>
              <a:rPr lang="en-US" altLang="ja-JP" sz="1600" dirty="0">
                <a:latin typeface="+mn-ea"/>
              </a:rPr>
              <a:t>※</a:t>
            </a:r>
            <a:r>
              <a:rPr lang="ja-JP" altLang="en-US" sz="1600" dirty="0">
                <a:latin typeface="+mn-ea"/>
              </a:rPr>
              <a:t>こちらはご自身で変更することはできませんので、</a:t>
            </a:r>
            <a:endParaRPr lang="en-US" altLang="ja-JP" sz="1600" dirty="0">
              <a:latin typeface="+mn-ea"/>
            </a:endParaRPr>
          </a:p>
          <a:p>
            <a:r>
              <a:rPr lang="ja-JP" altLang="en-US" sz="1600" dirty="0">
                <a:latin typeface="+mn-ea"/>
              </a:rPr>
              <a:t>　　そのままで次へお進みください。</a:t>
            </a:r>
            <a:endParaRPr lang="en-US" altLang="ja-JP" sz="1600" dirty="0">
              <a:latin typeface="+mn-ea"/>
            </a:endParaRPr>
          </a:p>
          <a:p>
            <a:endParaRPr lang="en-US" altLang="ja-JP" sz="1600" dirty="0">
              <a:latin typeface="+mn-ea"/>
            </a:endParaRPr>
          </a:p>
          <a:p>
            <a:r>
              <a:rPr lang="ja-JP" altLang="en-US" sz="1600" dirty="0">
                <a:latin typeface="+mn-ea"/>
              </a:rPr>
              <a:t>⑤国籍については、生徒様ご本人の国籍をご選択ください。</a:t>
            </a:r>
            <a:endParaRPr lang="en-US" altLang="ja-JP" sz="1600" dirty="0">
              <a:latin typeface="+mn-ea"/>
            </a:endParaRPr>
          </a:p>
          <a:p>
            <a:r>
              <a:rPr lang="ja-JP" altLang="en-US" sz="1600" dirty="0">
                <a:latin typeface="+mn-ea"/>
              </a:rPr>
              <a:t>　</a:t>
            </a:r>
            <a:r>
              <a:rPr lang="en-US" altLang="ja-JP" sz="1600" b="1" dirty="0">
                <a:latin typeface="+mn-ea"/>
              </a:rPr>
              <a:t>※</a:t>
            </a:r>
            <a:r>
              <a:rPr lang="ja-JP" altLang="en-US" sz="1600" b="1" dirty="0">
                <a:latin typeface="+mn-ea"/>
              </a:rPr>
              <a:t>日本国以外を選択された場合は、ここで申請を止め、</a:t>
            </a:r>
            <a:endParaRPr lang="en-US" altLang="ja-JP" sz="1600" b="1" dirty="0">
              <a:latin typeface="+mn-ea"/>
            </a:endParaRPr>
          </a:p>
          <a:p>
            <a:r>
              <a:rPr lang="ja-JP" altLang="en-US" sz="1600" b="1" dirty="0">
                <a:latin typeface="+mn-ea"/>
              </a:rPr>
              <a:t>　　学校側に紙申請依頼をしていただくようお願いします。</a:t>
            </a:r>
            <a:endParaRPr lang="en-US" altLang="ja-JP" sz="1600" b="1" dirty="0">
              <a:latin typeface="+mn-ea"/>
            </a:endParaRPr>
          </a:p>
        </p:txBody>
      </p:sp>
      <p:pic>
        <p:nvPicPr>
          <p:cNvPr id="14" name="図 13">
            <a:extLst>
              <a:ext uri="{FF2B5EF4-FFF2-40B4-BE49-F238E27FC236}">
                <a16:creationId xmlns:a16="http://schemas.microsoft.com/office/drawing/2014/main" id="{AAE349A6-A2A5-FF30-589E-AD79972BD796}"/>
              </a:ext>
            </a:extLst>
          </p:cNvPr>
          <p:cNvPicPr>
            <a:picLocks noChangeAspect="1"/>
          </p:cNvPicPr>
          <p:nvPr/>
        </p:nvPicPr>
        <p:blipFill>
          <a:blip r:embed="rId3"/>
          <a:stretch>
            <a:fillRect/>
          </a:stretch>
        </p:blipFill>
        <p:spPr>
          <a:xfrm>
            <a:off x="595116" y="4584523"/>
            <a:ext cx="5667768" cy="4544335"/>
          </a:xfrm>
          <a:prstGeom prst="rect">
            <a:avLst/>
          </a:prstGeom>
        </p:spPr>
      </p:pic>
      <p:sp>
        <p:nvSpPr>
          <p:cNvPr id="15" name="正方形/長方形 14">
            <a:extLst>
              <a:ext uri="{FF2B5EF4-FFF2-40B4-BE49-F238E27FC236}">
                <a16:creationId xmlns:a16="http://schemas.microsoft.com/office/drawing/2014/main" id="{750AF840-2FD1-4452-B4CE-63AD47A7DA22}"/>
              </a:ext>
            </a:extLst>
          </p:cNvPr>
          <p:cNvSpPr/>
          <p:nvPr/>
        </p:nvSpPr>
        <p:spPr>
          <a:xfrm>
            <a:off x="2414078" y="5011643"/>
            <a:ext cx="3673455" cy="21405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B88BE7DE-BB13-9C23-E952-5EB0FF9732B9}"/>
              </a:ext>
            </a:extLst>
          </p:cNvPr>
          <p:cNvSpPr/>
          <p:nvPr/>
        </p:nvSpPr>
        <p:spPr>
          <a:xfrm>
            <a:off x="746144" y="6483198"/>
            <a:ext cx="5417589" cy="89126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0428B235-1C2C-8D03-5646-AB177AEE6D4F}"/>
              </a:ext>
            </a:extLst>
          </p:cNvPr>
          <p:cNvSpPr/>
          <p:nvPr/>
        </p:nvSpPr>
        <p:spPr>
          <a:xfrm>
            <a:off x="754607" y="7496021"/>
            <a:ext cx="5417589" cy="45736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14957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1003776-A4C0-4BD9-A3BE-49AA3769DDCE}"/>
              </a:ext>
            </a:extLst>
          </p:cNvPr>
          <p:cNvSpPr txBox="1"/>
          <p:nvPr/>
        </p:nvSpPr>
        <p:spPr>
          <a:xfrm>
            <a:off x="6464" y="101215"/>
            <a:ext cx="4339988" cy="461665"/>
          </a:xfrm>
          <a:prstGeom prst="rect">
            <a:avLst/>
          </a:prstGeom>
          <a:noFill/>
        </p:spPr>
        <p:txBody>
          <a:bodyPr wrap="square" rtlCol="0">
            <a:spAutoFit/>
          </a:bodyPr>
          <a:lstStyle/>
          <a:p>
            <a:r>
              <a:rPr lang="ja-JP" altLang="en-US" sz="2400" b="1" dirty="0">
                <a:latin typeface="+mn-ea"/>
              </a:rPr>
              <a:t>申請方法</a:t>
            </a:r>
            <a:endParaRPr kumimoji="1" lang="ja-JP" altLang="en-US" sz="2400" b="1" dirty="0">
              <a:latin typeface="+mn-ea"/>
            </a:endParaRPr>
          </a:p>
        </p:txBody>
      </p:sp>
      <p:cxnSp>
        <p:nvCxnSpPr>
          <p:cNvPr id="11" name="直線コネクタ 10">
            <a:extLst>
              <a:ext uri="{FF2B5EF4-FFF2-40B4-BE49-F238E27FC236}">
                <a16:creationId xmlns:a16="http://schemas.microsoft.com/office/drawing/2014/main" id="{1D0F970A-12DA-4BEB-83BB-2C1C296E3915}"/>
              </a:ext>
            </a:extLst>
          </p:cNvPr>
          <p:cNvCxnSpPr>
            <a:cxnSpLocks/>
          </p:cNvCxnSpPr>
          <p:nvPr/>
        </p:nvCxnSpPr>
        <p:spPr>
          <a:xfrm>
            <a:off x="0" y="617170"/>
            <a:ext cx="6858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97D5E5CF-F89F-4041-87A7-1B89640C2806}"/>
              </a:ext>
            </a:extLst>
          </p:cNvPr>
          <p:cNvSpPr txBox="1"/>
          <p:nvPr/>
        </p:nvSpPr>
        <p:spPr>
          <a:xfrm>
            <a:off x="66624" y="806994"/>
            <a:ext cx="6670507" cy="3293209"/>
          </a:xfrm>
          <a:prstGeom prst="rect">
            <a:avLst/>
          </a:prstGeom>
          <a:noFill/>
        </p:spPr>
        <p:txBody>
          <a:bodyPr wrap="square">
            <a:spAutoFit/>
          </a:bodyPr>
          <a:lstStyle/>
          <a:p>
            <a:r>
              <a:rPr lang="ja-JP" altLang="en-US" sz="1600" b="1" u="sng" dirty="0">
                <a:solidFill>
                  <a:schemeClr val="dk1"/>
                </a:solidFill>
                <a:latin typeface="+mn-ea"/>
              </a:rPr>
              <a:t>認定申請（学校情報）</a:t>
            </a:r>
            <a:endParaRPr lang="en-US" altLang="ja-JP" sz="1600" b="1" u="sng" dirty="0">
              <a:solidFill>
                <a:srgbClr val="C00000"/>
              </a:solidFill>
              <a:latin typeface="+mn-ea"/>
            </a:endParaRPr>
          </a:p>
          <a:p>
            <a:r>
              <a:rPr lang="ja-JP" altLang="en-US" sz="1600" b="1" u="sng" dirty="0">
                <a:solidFill>
                  <a:srgbClr val="C00000"/>
                </a:solidFill>
                <a:latin typeface="+mn-ea"/>
              </a:rPr>
              <a:t>●</a:t>
            </a:r>
            <a:r>
              <a:rPr lang="en-US" altLang="ja-JP" sz="1600" b="1" u="sng" dirty="0">
                <a:solidFill>
                  <a:srgbClr val="C00000"/>
                </a:solidFill>
                <a:latin typeface="+mn-ea"/>
              </a:rPr>
              <a:t>4</a:t>
            </a:r>
            <a:r>
              <a:rPr lang="ja-JP" altLang="en-US" sz="1600" b="1" u="sng" dirty="0">
                <a:solidFill>
                  <a:srgbClr val="C00000"/>
                </a:solidFill>
                <a:latin typeface="+mn-ea"/>
              </a:rPr>
              <a:t>月に新しく入学した生徒の場合</a:t>
            </a:r>
            <a:endParaRPr lang="en-US" altLang="ja-JP" sz="1600" b="1" u="sng" dirty="0">
              <a:solidFill>
                <a:schemeClr val="dk1"/>
              </a:solidFill>
              <a:latin typeface="+mn-ea"/>
            </a:endParaRPr>
          </a:p>
          <a:p>
            <a:endParaRPr lang="en-US" altLang="ja" sz="1600" b="1" u="sng" dirty="0">
              <a:solidFill>
                <a:schemeClr val="dk1"/>
              </a:solidFill>
              <a:latin typeface="+mn-ea"/>
            </a:endParaRPr>
          </a:p>
          <a:p>
            <a:r>
              <a:rPr lang="ja-JP" altLang="en-US" sz="1600" dirty="0">
                <a:latin typeface="+mn-ea"/>
              </a:rPr>
              <a:t>学校情報の画面になります。</a:t>
            </a:r>
            <a:endParaRPr lang="en-US" altLang="ja-JP" sz="1600" b="1" u="sng" dirty="0">
              <a:solidFill>
                <a:srgbClr val="C00000"/>
              </a:solidFill>
              <a:latin typeface="+mn-ea"/>
            </a:endParaRPr>
          </a:p>
          <a:p>
            <a:r>
              <a:rPr lang="ja-JP" altLang="en-US" sz="1600" dirty="0">
                <a:latin typeface="+mn-ea"/>
              </a:rPr>
              <a:t>現在通っている高等学校等の在学期間について在学期間を入力します。</a:t>
            </a:r>
            <a:endParaRPr lang="en-US" altLang="ja-JP" sz="1600" dirty="0">
              <a:latin typeface="+mn-ea"/>
            </a:endParaRPr>
          </a:p>
          <a:p>
            <a:r>
              <a:rPr lang="en-US" altLang="ja-JP" sz="1600" b="1" u="sng" dirty="0">
                <a:solidFill>
                  <a:srgbClr val="C00000"/>
                </a:solidFill>
                <a:latin typeface="+mn-ea"/>
              </a:rPr>
              <a:t>※</a:t>
            </a:r>
            <a:r>
              <a:rPr lang="ja-JP" altLang="en-US" sz="1600" b="1" u="sng" dirty="0">
                <a:solidFill>
                  <a:srgbClr val="C00000"/>
                </a:solidFill>
                <a:latin typeface="+mn-ea"/>
              </a:rPr>
              <a:t>在学期間が不明な場合には、</a:t>
            </a:r>
            <a:endParaRPr lang="en-US" altLang="ja-JP" sz="1600" b="1" u="sng" dirty="0">
              <a:solidFill>
                <a:srgbClr val="C00000"/>
              </a:solidFill>
              <a:latin typeface="+mn-ea"/>
            </a:endParaRPr>
          </a:p>
          <a:p>
            <a:r>
              <a:rPr lang="ja-JP" altLang="en-US" sz="1600" b="1" dirty="0">
                <a:solidFill>
                  <a:srgbClr val="C00000"/>
                </a:solidFill>
                <a:latin typeface="+mn-ea"/>
              </a:rPr>
              <a:t>　</a:t>
            </a:r>
            <a:r>
              <a:rPr lang="ja-JP" altLang="en-US" sz="1600" b="1" u="sng" dirty="0">
                <a:solidFill>
                  <a:srgbClr val="C00000"/>
                </a:solidFill>
                <a:latin typeface="+mn-ea"/>
              </a:rPr>
              <a:t>申請者様から学校へ確認してください。</a:t>
            </a:r>
            <a:endParaRPr lang="en-US" altLang="ja-JP" sz="1600" b="1" u="sng" dirty="0">
              <a:solidFill>
                <a:srgbClr val="C00000"/>
              </a:solidFill>
              <a:latin typeface="+mn-ea"/>
            </a:endParaRPr>
          </a:p>
          <a:p>
            <a:endParaRPr lang="en-US" altLang="ja-JP" sz="1600" dirty="0">
              <a:latin typeface="+mn-ea"/>
            </a:endParaRPr>
          </a:p>
          <a:p>
            <a:r>
              <a:rPr lang="ja-JP" altLang="en-US" sz="1600" dirty="0">
                <a:latin typeface="+mn-ea"/>
              </a:rPr>
              <a:t>支給停止期間を「あり」か「なし」か選択します。</a:t>
            </a:r>
            <a:endParaRPr lang="en-US" altLang="ja-JP" sz="1600" dirty="0">
              <a:latin typeface="+mn-ea"/>
            </a:endParaRPr>
          </a:p>
          <a:p>
            <a:r>
              <a:rPr lang="en-US" altLang="ja-JP" sz="1600" dirty="0">
                <a:latin typeface="+mn-ea"/>
              </a:rPr>
              <a:t>※</a:t>
            </a:r>
            <a:r>
              <a:rPr lang="ja-JP" altLang="en-US" sz="1600" dirty="0">
                <a:latin typeface="+mn-ea"/>
              </a:rPr>
              <a:t>支給停止期間についての補足が</a:t>
            </a:r>
            <a:r>
              <a:rPr lang="en-US" altLang="ja-JP" sz="1600" dirty="0">
                <a:latin typeface="+mn-ea"/>
              </a:rPr>
              <a:t>P14</a:t>
            </a:r>
            <a:r>
              <a:rPr lang="ja-JP" altLang="en-US" sz="1600" dirty="0">
                <a:latin typeface="+mn-ea"/>
              </a:rPr>
              <a:t>ございます。</a:t>
            </a:r>
            <a:endParaRPr lang="en-US" altLang="ja-JP" sz="1600" dirty="0">
              <a:latin typeface="+mn-ea"/>
            </a:endParaRPr>
          </a:p>
          <a:p>
            <a:endParaRPr lang="en-US" altLang="ja-JP" sz="1600" dirty="0">
              <a:latin typeface="+mn-ea"/>
            </a:endParaRPr>
          </a:p>
          <a:p>
            <a:r>
              <a:rPr lang="ja-JP" altLang="en-US" sz="1600" dirty="0">
                <a:latin typeface="+mn-ea"/>
              </a:rPr>
              <a:t>必須項目を入力し、「入力内容確認」ボタンを押下します。</a:t>
            </a:r>
            <a:endParaRPr lang="en-US" altLang="ja-JP" sz="1600" dirty="0">
              <a:latin typeface="+mn-ea"/>
            </a:endParaRPr>
          </a:p>
          <a:p>
            <a:r>
              <a:rPr lang="ja-JP" altLang="en-US" sz="1600" dirty="0">
                <a:latin typeface="+mn-ea"/>
              </a:rPr>
              <a:t>┗その後の画面は、</a:t>
            </a:r>
            <a:r>
              <a:rPr lang="en-US" altLang="ja-JP" sz="1600" dirty="0">
                <a:latin typeface="+mn-ea"/>
              </a:rPr>
              <a:t>P15</a:t>
            </a:r>
            <a:r>
              <a:rPr lang="ja-JP" altLang="en-US" sz="1600" dirty="0">
                <a:latin typeface="+mn-ea"/>
              </a:rPr>
              <a:t>へ</a:t>
            </a:r>
            <a:endParaRPr lang="en-US" altLang="ja-JP" sz="1600" dirty="0">
              <a:latin typeface="+mn-ea"/>
            </a:endParaRPr>
          </a:p>
        </p:txBody>
      </p:sp>
      <p:pic>
        <p:nvPicPr>
          <p:cNvPr id="4" name="図 3">
            <a:extLst>
              <a:ext uri="{FF2B5EF4-FFF2-40B4-BE49-F238E27FC236}">
                <a16:creationId xmlns:a16="http://schemas.microsoft.com/office/drawing/2014/main" id="{C181B737-B842-7E60-13A1-ADE4A203D3C2}"/>
              </a:ext>
            </a:extLst>
          </p:cNvPr>
          <p:cNvPicPr>
            <a:picLocks noChangeAspect="1"/>
          </p:cNvPicPr>
          <p:nvPr/>
        </p:nvPicPr>
        <p:blipFill>
          <a:blip r:embed="rId3"/>
          <a:stretch>
            <a:fillRect/>
          </a:stretch>
        </p:blipFill>
        <p:spPr>
          <a:xfrm>
            <a:off x="605626" y="4457112"/>
            <a:ext cx="5667768" cy="4565297"/>
          </a:xfrm>
          <a:prstGeom prst="rect">
            <a:avLst/>
          </a:prstGeom>
        </p:spPr>
      </p:pic>
      <p:sp>
        <p:nvSpPr>
          <p:cNvPr id="6" name="正方形/長方形 5">
            <a:extLst>
              <a:ext uri="{FF2B5EF4-FFF2-40B4-BE49-F238E27FC236}">
                <a16:creationId xmlns:a16="http://schemas.microsoft.com/office/drawing/2014/main" id="{A42A97FD-0531-4723-8A9D-E987D99E96AA}"/>
              </a:ext>
            </a:extLst>
          </p:cNvPr>
          <p:cNvSpPr/>
          <p:nvPr/>
        </p:nvSpPr>
        <p:spPr>
          <a:xfrm>
            <a:off x="1882158" y="6775848"/>
            <a:ext cx="1540672" cy="28129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6DB1A09B-9609-4110-BACB-EC13AF9B2124}"/>
              </a:ext>
            </a:extLst>
          </p:cNvPr>
          <p:cNvSpPr/>
          <p:nvPr/>
        </p:nvSpPr>
        <p:spPr>
          <a:xfrm>
            <a:off x="5240445" y="8737557"/>
            <a:ext cx="822251" cy="28047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01043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1003776-A4C0-4BD9-A3BE-49AA3769DDCE}"/>
              </a:ext>
            </a:extLst>
          </p:cNvPr>
          <p:cNvSpPr txBox="1"/>
          <p:nvPr/>
        </p:nvSpPr>
        <p:spPr>
          <a:xfrm>
            <a:off x="6464" y="101215"/>
            <a:ext cx="4339988" cy="461665"/>
          </a:xfrm>
          <a:prstGeom prst="rect">
            <a:avLst/>
          </a:prstGeom>
          <a:noFill/>
        </p:spPr>
        <p:txBody>
          <a:bodyPr wrap="square" rtlCol="0">
            <a:spAutoFit/>
          </a:bodyPr>
          <a:lstStyle/>
          <a:p>
            <a:r>
              <a:rPr lang="ja-JP" altLang="en-US" sz="2400" b="1" dirty="0">
                <a:latin typeface="+mn-ea"/>
              </a:rPr>
              <a:t>申請方法</a:t>
            </a:r>
            <a:endParaRPr kumimoji="1" lang="ja-JP" altLang="en-US" sz="2400" b="1" dirty="0">
              <a:latin typeface="+mn-ea"/>
            </a:endParaRPr>
          </a:p>
        </p:txBody>
      </p:sp>
      <p:cxnSp>
        <p:nvCxnSpPr>
          <p:cNvPr id="11" name="直線コネクタ 10">
            <a:extLst>
              <a:ext uri="{FF2B5EF4-FFF2-40B4-BE49-F238E27FC236}">
                <a16:creationId xmlns:a16="http://schemas.microsoft.com/office/drawing/2014/main" id="{1D0F970A-12DA-4BEB-83BB-2C1C296E3915}"/>
              </a:ext>
            </a:extLst>
          </p:cNvPr>
          <p:cNvCxnSpPr>
            <a:cxnSpLocks/>
          </p:cNvCxnSpPr>
          <p:nvPr/>
        </p:nvCxnSpPr>
        <p:spPr>
          <a:xfrm>
            <a:off x="0" y="617170"/>
            <a:ext cx="6858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97D5E5CF-F89F-4041-87A7-1B89640C2806}"/>
              </a:ext>
            </a:extLst>
          </p:cNvPr>
          <p:cNvSpPr txBox="1"/>
          <p:nvPr/>
        </p:nvSpPr>
        <p:spPr>
          <a:xfrm>
            <a:off x="66624" y="806994"/>
            <a:ext cx="6791376" cy="3785652"/>
          </a:xfrm>
          <a:prstGeom prst="rect">
            <a:avLst/>
          </a:prstGeom>
          <a:noFill/>
        </p:spPr>
        <p:txBody>
          <a:bodyPr wrap="square">
            <a:spAutoFit/>
          </a:bodyPr>
          <a:lstStyle/>
          <a:p>
            <a:r>
              <a:rPr lang="ja-JP" altLang="en-US" sz="1600" b="1" u="sng" dirty="0">
                <a:solidFill>
                  <a:schemeClr val="dk1"/>
                </a:solidFill>
                <a:latin typeface="+mn-ea"/>
              </a:rPr>
              <a:t>認定申請（学校情報）</a:t>
            </a:r>
            <a:endParaRPr lang="en-US" altLang="ja-JP" sz="1600" b="1" u="sng" dirty="0">
              <a:solidFill>
                <a:schemeClr val="dk1"/>
              </a:solidFill>
              <a:latin typeface="+mn-ea"/>
            </a:endParaRPr>
          </a:p>
          <a:p>
            <a:r>
              <a:rPr lang="ja-JP" altLang="en-US" sz="1600" b="1" u="sng" dirty="0">
                <a:solidFill>
                  <a:srgbClr val="C00000"/>
                </a:solidFill>
                <a:latin typeface="+mn-ea"/>
              </a:rPr>
              <a:t>●編入・転入（元々別の学校へ通っていたが編入・転入をした場合）①</a:t>
            </a:r>
            <a:endParaRPr lang="en-US" altLang="ja-JP" sz="1600" b="1" u="sng" dirty="0">
              <a:solidFill>
                <a:schemeClr val="dk1"/>
              </a:solidFill>
              <a:latin typeface="+mn-ea"/>
            </a:endParaRPr>
          </a:p>
          <a:p>
            <a:endParaRPr lang="en-US" altLang="ja" sz="1600" b="1" u="sng" dirty="0">
              <a:solidFill>
                <a:schemeClr val="dk1"/>
              </a:solidFill>
              <a:latin typeface="+mn-ea"/>
            </a:endParaRPr>
          </a:p>
          <a:p>
            <a:r>
              <a:rPr lang="ja-JP" altLang="en-US" sz="1600" dirty="0">
                <a:latin typeface="+mn-ea"/>
              </a:rPr>
              <a:t>学校情報の画面になります。</a:t>
            </a:r>
            <a:endParaRPr lang="en-US" altLang="ja-JP" sz="1600" dirty="0">
              <a:latin typeface="+mn-ea"/>
            </a:endParaRPr>
          </a:p>
          <a:p>
            <a:r>
              <a:rPr lang="ja-JP" altLang="en-US" sz="1600" dirty="0">
                <a:latin typeface="+mn-ea"/>
              </a:rPr>
              <a:t>現在通っている高等学校等の在学期間について在学期間を入力します。</a:t>
            </a:r>
            <a:endParaRPr lang="en-US" altLang="ja-JP" sz="1600" dirty="0">
              <a:latin typeface="+mn-ea"/>
            </a:endParaRPr>
          </a:p>
          <a:p>
            <a:r>
              <a:rPr lang="en-US" altLang="ja-JP" sz="1600" b="1" u="sng" dirty="0">
                <a:solidFill>
                  <a:srgbClr val="C00000"/>
                </a:solidFill>
                <a:latin typeface="+mn-ea"/>
              </a:rPr>
              <a:t>※</a:t>
            </a:r>
            <a:r>
              <a:rPr lang="ja-JP" altLang="en-US" sz="1600" b="1" u="sng" dirty="0">
                <a:solidFill>
                  <a:srgbClr val="C00000"/>
                </a:solidFill>
                <a:latin typeface="+mn-ea"/>
              </a:rPr>
              <a:t>在学期間が不明な場合には、</a:t>
            </a:r>
            <a:endParaRPr lang="en-US" altLang="ja-JP" sz="1600" b="1" u="sng" dirty="0">
              <a:solidFill>
                <a:srgbClr val="C00000"/>
              </a:solidFill>
              <a:latin typeface="+mn-ea"/>
            </a:endParaRPr>
          </a:p>
          <a:p>
            <a:r>
              <a:rPr lang="ja-JP" altLang="en-US" sz="1600" dirty="0">
                <a:solidFill>
                  <a:srgbClr val="C00000"/>
                </a:solidFill>
                <a:latin typeface="+mn-ea"/>
              </a:rPr>
              <a:t>　</a:t>
            </a:r>
            <a:r>
              <a:rPr lang="ja-JP" altLang="en-US" sz="1600" b="1" u="sng" dirty="0">
                <a:solidFill>
                  <a:srgbClr val="C00000"/>
                </a:solidFill>
                <a:latin typeface="+mn-ea"/>
              </a:rPr>
              <a:t>申請者様から学校へ確認してください。</a:t>
            </a:r>
            <a:endParaRPr lang="en-US" altLang="ja-JP" sz="1600" b="1" u="sng" dirty="0">
              <a:solidFill>
                <a:srgbClr val="C00000"/>
              </a:solidFill>
              <a:latin typeface="+mn-ea"/>
            </a:endParaRPr>
          </a:p>
          <a:p>
            <a:endParaRPr lang="en-US" altLang="ja-JP" sz="1600" dirty="0">
              <a:latin typeface="+mn-ea"/>
            </a:endParaRPr>
          </a:p>
          <a:p>
            <a:r>
              <a:rPr lang="ja-JP" altLang="en-US" sz="1600" dirty="0">
                <a:latin typeface="+mn-ea"/>
              </a:rPr>
              <a:t>過去に別の高等学校等に在学していた期間について</a:t>
            </a:r>
            <a:endParaRPr lang="en-US" altLang="ja-JP" sz="1600" dirty="0">
              <a:latin typeface="+mn-ea"/>
            </a:endParaRPr>
          </a:p>
          <a:p>
            <a:r>
              <a:rPr lang="ja-JP" altLang="en-US" sz="1600" dirty="0">
                <a:latin typeface="+mn-ea"/>
              </a:rPr>
              <a:t>「開く」ボタンを押下後、「在学期間追加」ボタンを押下します。</a:t>
            </a:r>
            <a:endParaRPr lang="en-US" altLang="ja-JP" sz="1600" dirty="0">
              <a:latin typeface="+mn-ea"/>
            </a:endParaRPr>
          </a:p>
          <a:p>
            <a:r>
              <a:rPr lang="ja-JP" altLang="en-US" sz="1600" dirty="0">
                <a:latin typeface="+mn-ea"/>
              </a:rPr>
              <a:t>　　</a:t>
            </a:r>
            <a:r>
              <a:rPr lang="ja-JP" altLang="en-US" sz="1600" b="1" u="sng" dirty="0">
                <a:solidFill>
                  <a:srgbClr val="C00000"/>
                </a:solidFill>
                <a:latin typeface="+mn-ea"/>
              </a:rPr>
              <a:t>　</a:t>
            </a:r>
            <a:endParaRPr lang="en-US" altLang="ja-JP" sz="1600" b="1" u="sng" dirty="0">
              <a:solidFill>
                <a:srgbClr val="C00000"/>
              </a:solidFill>
              <a:latin typeface="+mn-ea"/>
            </a:endParaRPr>
          </a:p>
          <a:p>
            <a:r>
              <a:rPr lang="ja-JP" altLang="en-US" sz="1600" b="1" u="sng" dirty="0">
                <a:solidFill>
                  <a:srgbClr val="C00000"/>
                </a:solidFill>
                <a:latin typeface="+mn-ea"/>
              </a:rPr>
              <a:t>　</a:t>
            </a:r>
            <a:endParaRPr lang="en-US" altLang="ja-JP" sz="1600" b="1" u="sng" dirty="0">
              <a:solidFill>
                <a:srgbClr val="C00000"/>
              </a:solidFill>
              <a:latin typeface="+mn-ea"/>
            </a:endParaRPr>
          </a:p>
          <a:p>
            <a:r>
              <a:rPr lang="ja-JP" altLang="en-US" sz="1600" dirty="0">
                <a:latin typeface="+mn-ea"/>
              </a:rPr>
              <a:t>　　　</a:t>
            </a:r>
            <a:endParaRPr lang="en-US" altLang="ja-JP" sz="1600" dirty="0">
              <a:latin typeface="+mn-ea"/>
            </a:endParaRPr>
          </a:p>
          <a:p>
            <a:r>
              <a:rPr lang="ja-JP" altLang="en-US" sz="1600" dirty="0">
                <a:latin typeface="+mn-ea"/>
              </a:rPr>
              <a:t>　</a:t>
            </a:r>
            <a:endParaRPr lang="en-US" altLang="ja-JP" sz="1600" dirty="0">
              <a:latin typeface="+mn-ea"/>
            </a:endParaRPr>
          </a:p>
          <a:p>
            <a:endParaRPr lang="en-US" altLang="ja-JP" sz="1600" dirty="0">
              <a:latin typeface="+mn-ea"/>
            </a:endParaRPr>
          </a:p>
        </p:txBody>
      </p:sp>
      <p:sp>
        <p:nvSpPr>
          <p:cNvPr id="3" name="矢印: 下 2">
            <a:extLst>
              <a:ext uri="{FF2B5EF4-FFF2-40B4-BE49-F238E27FC236}">
                <a16:creationId xmlns:a16="http://schemas.microsoft.com/office/drawing/2014/main" id="{6CD7BD3E-9970-4F08-BCBD-42266E0B180E}"/>
              </a:ext>
            </a:extLst>
          </p:cNvPr>
          <p:cNvSpPr/>
          <p:nvPr/>
        </p:nvSpPr>
        <p:spPr>
          <a:xfrm>
            <a:off x="3118978" y="8347056"/>
            <a:ext cx="620044" cy="294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2A34517B-389F-4A93-C6D8-606BED5E0DE3}"/>
              </a:ext>
            </a:extLst>
          </p:cNvPr>
          <p:cNvPicPr>
            <a:picLocks noChangeAspect="1"/>
          </p:cNvPicPr>
          <p:nvPr/>
        </p:nvPicPr>
        <p:blipFill>
          <a:blip r:embed="rId3"/>
          <a:stretch>
            <a:fillRect/>
          </a:stretch>
        </p:blipFill>
        <p:spPr>
          <a:xfrm>
            <a:off x="595116" y="3521693"/>
            <a:ext cx="5667768" cy="4565297"/>
          </a:xfrm>
          <a:prstGeom prst="rect">
            <a:avLst/>
          </a:prstGeom>
        </p:spPr>
      </p:pic>
      <p:sp>
        <p:nvSpPr>
          <p:cNvPr id="5" name="正方形/長方形 4">
            <a:extLst>
              <a:ext uri="{FF2B5EF4-FFF2-40B4-BE49-F238E27FC236}">
                <a16:creationId xmlns:a16="http://schemas.microsoft.com/office/drawing/2014/main" id="{DA94C162-A6B8-D226-ADEB-0C7732D9F5C3}"/>
              </a:ext>
            </a:extLst>
          </p:cNvPr>
          <p:cNvSpPr/>
          <p:nvPr/>
        </p:nvSpPr>
        <p:spPr>
          <a:xfrm>
            <a:off x="1871648" y="5840429"/>
            <a:ext cx="1540672" cy="28129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025E7DDD-F0B5-4076-A479-ECAA0477D304}"/>
              </a:ext>
            </a:extLst>
          </p:cNvPr>
          <p:cNvSpPr/>
          <p:nvPr/>
        </p:nvSpPr>
        <p:spPr>
          <a:xfrm>
            <a:off x="5518950" y="7407238"/>
            <a:ext cx="575781" cy="2421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a:extLst>
              <a:ext uri="{FF2B5EF4-FFF2-40B4-BE49-F238E27FC236}">
                <a16:creationId xmlns:a16="http://schemas.microsoft.com/office/drawing/2014/main" id="{0C51B70D-AB10-6ED5-4FE3-BE5FD4FF4054}"/>
              </a:ext>
            </a:extLst>
          </p:cNvPr>
          <p:cNvPicPr>
            <a:picLocks noChangeAspect="1"/>
          </p:cNvPicPr>
          <p:nvPr/>
        </p:nvPicPr>
        <p:blipFill>
          <a:blip r:embed="rId4"/>
          <a:stretch>
            <a:fillRect/>
          </a:stretch>
        </p:blipFill>
        <p:spPr>
          <a:xfrm>
            <a:off x="577287" y="8337980"/>
            <a:ext cx="5724446" cy="734402"/>
          </a:xfrm>
          <a:prstGeom prst="rect">
            <a:avLst/>
          </a:prstGeom>
        </p:spPr>
      </p:pic>
      <p:sp>
        <p:nvSpPr>
          <p:cNvPr id="14" name="正方形/長方形 13">
            <a:extLst>
              <a:ext uri="{FF2B5EF4-FFF2-40B4-BE49-F238E27FC236}">
                <a16:creationId xmlns:a16="http://schemas.microsoft.com/office/drawing/2014/main" id="{54ADAC2B-1317-4F78-9BCC-7BCAE9C616B7}"/>
              </a:ext>
            </a:extLst>
          </p:cNvPr>
          <p:cNvSpPr/>
          <p:nvPr/>
        </p:nvSpPr>
        <p:spPr>
          <a:xfrm>
            <a:off x="5157160" y="8768594"/>
            <a:ext cx="889593" cy="22503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197937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1003776-A4C0-4BD9-A3BE-49AA3769DDCE}"/>
              </a:ext>
            </a:extLst>
          </p:cNvPr>
          <p:cNvSpPr txBox="1"/>
          <p:nvPr/>
        </p:nvSpPr>
        <p:spPr>
          <a:xfrm>
            <a:off x="6464" y="101215"/>
            <a:ext cx="4339988" cy="461665"/>
          </a:xfrm>
          <a:prstGeom prst="rect">
            <a:avLst/>
          </a:prstGeom>
          <a:noFill/>
        </p:spPr>
        <p:txBody>
          <a:bodyPr wrap="square" rtlCol="0">
            <a:spAutoFit/>
          </a:bodyPr>
          <a:lstStyle/>
          <a:p>
            <a:r>
              <a:rPr lang="ja-JP" altLang="en-US" sz="2400" b="1" dirty="0">
                <a:latin typeface="+mn-ea"/>
              </a:rPr>
              <a:t>申請方法</a:t>
            </a:r>
            <a:endParaRPr kumimoji="1" lang="ja-JP" altLang="en-US" sz="2400" b="1" dirty="0">
              <a:latin typeface="+mn-ea"/>
            </a:endParaRPr>
          </a:p>
        </p:txBody>
      </p:sp>
      <p:cxnSp>
        <p:nvCxnSpPr>
          <p:cNvPr id="11" name="直線コネクタ 10">
            <a:extLst>
              <a:ext uri="{FF2B5EF4-FFF2-40B4-BE49-F238E27FC236}">
                <a16:creationId xmlns:a16="http://schemas.microsoft.com/office/drawing/2014/main" id="{1D0F970A-12DA-4BEB-83BB-2C1C296E3915}"/>
              </a:ext>
            </a:extLst>
          </p:cNvPr>
          <p:cNvCxnSpPr>
            <a:cxnSpLocks/>
          </p:cNvCxnSpPr>
          <p:nvPr/>
        </p:nvCxnSpPr>
        <p:spPr>
          <a:xfrm>
            <a:off x="0" y="617170"/>
            <a:ext cx="6858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97D5E5CF-F89F-4041-87A7-1B89640C2806}"/>
              </a:ext>
            </a:extLst>
          </p:cNvPr>
          <p:cNvSpPr txBox="1"/>
          <p:nvPr/>
        </p:nvSpPr>
        <p:spPr>
          <a:xfrm>
            <a:off x="66624" y="806994"/>
            <a:ext cx="6791376" cy="2308324"/>
          </a:xfrm>
          <a:prstGeom prst="rect">
            <a:avLst/>
          </a:prstGeom>
          <a:noFill/>
        </p:spPr>
        <p:txBody>
          <a:bodyPr wrap="square">
            <a:spAutoFit/>
          </a:bodyPr>
          <a:lstStyle/>
          <a:p>
            <a:r>
              <a:rPr lang="ja-JP" altLang="en-US" sz="1600" b="1" u="sng" dirty="0">
                <a:solidFill>
                  <a:schemeClr val="dk1"/>
                </a:solidFill>
                <a:latin typeface="+mn-ea"/>
              </a:rPr>
              <a:t>認定申請（学校情報）</a:t>
            </a:r>
            <a:endParaRPr lang="en-US" altLang="ja-JP" sz="1600" b="1" u="sng" dirty="0">
              <a:solidFill>
                <a:schemeClr val="dk1"/>
              </a:solidFill>
              <a:latin typeface="+mn-ea"/>
            </a:endParaRPr>
          </a:p>
          <a:p>
            <a:r>
              <a:rPr lang="ja-JP" altLang="en-US" sz="1600" b="1" u="sng" dirty="0">
                <a:solidFill>
                  <a:srgbClr val="C00000"/>
                </a:solidFill>
                <a:latin typeface="+mn-ea"/>
              </a:rPr>
              <a:t>●編入・転入（元々別の学校へ通っていたが編入・転入をした場合）②</a:t>
            </a:r>
            <a:endParaRPr lang="en-US" altLang="ja-JP" sz="1600" b="1" u="sng" dirty="0">
              <a:solidFill>
                <a:srgbClr val="C00000"/>
              </a:solidFill>
              <a:latin typeface="+mn-ea"/>
            </a:endParaRPr>
          </a:p>
          <a:p>
            <a:endParaRPr lang="en-US" altLang="ja-JP" sz="1600" dirty="0">
              <a:latin typeface="+mn-ea"/>
            </a:endParaRPr>
          </a:p>
          <a:p>
            <a:r>
              <a:rPr lang="en-US" altLang="ja-JP" sz="1600" dirty="0"/>
              <a:t>※</a:t>
            </a:r>
            <a:r>
              <a:rPr lang="ja-JP" altLang="en-US" sz="1600" dirty="0"/>
              <a:t>過去通っていた学校について、支給停止期間がある場合には</a:t>
            </a:r>
            <a:endParaRPr lang="en-US" altLang="ja-JP" sz="1600" dirty="0"/>
          </a:p>
          <a:p>
            <a:r>
              <a:rPr lang="ja-JP" altLang="en-US" sz="1600" dirty="0"/>
              <a:t>　支給停止期間「あり」を選択し、期間を入力します。</a:t>
            </a:r>
            <a:endParaRPr lang="en-US" altLang="ja-JP" sz="1600" dirty="0">
              <a:latin typeface="+mn-ea"/>
            </a:endParaRPr>
          </a:p>
          <a:p>
            <a:endParaRPr lang="en-US" altLang="ja-JP" sz="1600" dirty="0">
              <a:latin typeface="+mn-ea"/>
            </a:endParaRPr>
          </a:p>
          <a:p>
            <a:r>
              <a:rPr lang="ja-JP" altLang="en-US" sz="1600" dirty="0">
                <a:latin typeface="+mn-ea"/>
              </a:rPr>
              <a:t>必須項目を入力し、「入力内容確認」ボタンを押下します。</a:t>
            </a:r>
            <a:endParaRPr lang="en-US" altLang="ja-JP" sz="1600" dirty="0">
              <a:latin typeface="+mn-ea"/>
            </a:endParaRPr>
          </a:p>
          <a:p>
            <a:r>
              <a:rPr lang="ja-JP" altLang="en-US" sz="1600" dirty="0">
                <a:latin typeface="+mn-ea"/>
              </a:rPr>
              <a:t>┗その後の画面は、</a:t>
            </a:r>
            <a:r>
              <a:rPr lang="en-US" altLang="ja-JP" sz="1600" dirty="0">
                <a:latin typeface="+mn-ea"/>
              </a:rPr>
              <a:t>P15</a:t>
            </a:r>
            <a:r>
              <a:rPr lang="ja-JP" altLang="en-US" sz="1600" dirty="0">
                <a:latin typeface="+mn-ea"/>
              </a:rPr>
              <a:t>へ</a:t>
            </a:r>
            <a:endParaRPr lang="en-US" altLang="ja-JP" sz="1600" dirty="0">
              <a:latin typeface="+mn-ea"/>
            </a:endParaRPr>
          </a:p>
          <a:p>
            <a:endParaRPr lang="en-US" altLang="ja-JP" sz="1600" dirty="0">
              <a:latin typeface="+mn-ea"/>
            </a:endParaRPr>
          </a:p>
        </p:txBody>
      </p:sp>
      <p:pic>
        <p:nvPicPr>
          <p:cNvPr id="4" name="図 3">
            <a:extLst>
              <a:ext uri="{FF2B5EF4-FFF2-40B4-BE49-F238E27FC236}">
                <a16:creationId xmlns:a16="http://schemas.microsoft.com/office/drawing/2014/main" id="{E942430C-E774-836B-CD80-4FB2F722CA08}"/>
              </a:ext>
            </a:extLst>
          </p:cNvPr>
          <p:cNvPicPr>
            <a:picLocks noChangeAspect="1"/>
          </p:cNvPicPr>
          <p:nvPr/>
        </p:nvPicPr>
        <p:blipFill>
          <a:blip r:embed="rId3"/>
          <a:stretch>
            <a:fillRect/>
          </a:stretch>
        </p:blipFill>
        <p:spPr>
          <a:xfrm>
            <a:off x="595116" y="3120906"/>
            <a:ext cx="5667768" cy="3538061"/>
          </a:xfrm>
          <a:prstGeom prst="rect">
            <a:avLst/>
          </a:prstGeom>
        </p:spPr>
      </p:pic>
      <p:sp>
        <p:nvSpPr>
          <p:cNvPr id="6" name="正方形/長方形 5">
            <a:extLst>
              <a:ext uri="{FF2B5EF4-FFF2-40B4-BE49-F238E27FC236}">
                <a16:creationId xmlns:a16="http://schemas.microsoft.com/office/drawing/2014/main" id="{54ADAC2B-1317-4F78-9BCC-7BCAE9C616B7}"/>
              </a:ext>
            </a:extLst>
          </p:cNvPr>
          <p:cNvSpPr/>
          <p:nvPr/>
        </p:nvSpPr>
        <p:spPr>
          <a:xfrm>
            <a:off x="5285667" y="6245368"/>
            <a:ext cx="766174" cy="26666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682258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1003776-A4C0-4BD9-A3BE-49AA3769DDCE}"/>
              </a:ext>
            </a:extLst>
          </p:cNvPr>
          <p:cNvSpPr txBox="1"/>
          <p:nvPr/>
        </p:nvSpPr>
        <p:spPr>
          <a:xfrm>
            <a:off x="6464" y="101215"/>
            <a:ext cx="4339988" cy="461665"/>
          </a:xfrm>
          <a:prstGeom prst="rect">
            <a:avLst/>
          </a:prstGeom>
          <a:noFill/>
        </p:spPr>
        <p:txBody>
          <a:bodyPr wrap="square" rtlCol="0">
            <a:spAutoFit/>
          </a:bodyPr>
          <a:lstStyle/>
          <a:p>
            <a:r>
              <a:rPr lang="ja-JP" altLang="en-US" sz="2400" b="1" dirty="0">
                <a:latin typeface="+mn-ea"/>
              </a:rPr>
              <a:t>申請方法</a:t>
            </a:r>
            <a:endParaRPr kumimoji="1" lang="ja-JP" altLang="en-US" sz="2400" b="1" dirty="0">
              <a:latin typeface="+mn-ea"/>
            </a:endParaRPr>
          </a:p>
        </p:txBody>
      </p:sp>
      <p:cxnSp>
        <p:nvCxnSpPr>
          <p:cNvPr id="11" name="直線コネクタ 10">
            <a:extLst>
              <a:ext uri="{FF2B5EF4-FFF2-40B4-BE49-F238E27FC236}">
                <a16:creationId xmlns:a16="http://schemas.microsoft.com/office/drawing/2014/main" id="{1D0F970A-12DA-4BEB-83BB-2C1C296E3915}"/>
              </a:ext>
            </a:extLst>
          </p:cNvPr>
          <p:cNvCxnSpPr>
            <a:cxnSpLocks/>
          </p:cNvCxnSpPr>
          <p:nvPr/>
        </p:nvCxnSpPr>
        <p:spPr>
          <a:xfrm>
            <a:off x="0" y="617170"/>
            <a:ext cx="6858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97D5E5CF-F89F-4041-87A7-1B89640C2806}"/>
              </a:ext>
            </a:extLst>
          </p:cNvPr>
          <p:cNvSpPr txBox="1"/>
          <p:nvPr/>
        </p:nvSpPr>
        <p:spPr>
          <a:xfrm>
            <a:off x="66624" y="806994"/>
            <a:ext cx="6791376" cy="7971413"/>
          </a:xfrm>
          <a:prstGeom prst="rect">
            <a:avLst/>
          </a:prstGeom>
          <a:noFill/>
        </p:spPr>
        <p:txBody>
          <a:bodyPr wrap="square">
            <a:spAutoFit/>
          </a:bodyPr>
          <a:lstStyle/>
          <a:p>
            <a:r>
              <a:rPr lang="ja-JP" altLang="en-US" sz="1600" b="1" u="sng" dirty="0">
                <a:solidFill>
                  <a:schemeClr val="dk1"/>
                </a:solidFill>
                <a:latin typeface="+mn-ea"/>
              </a:rPr>
              <a:t>認定申請（補足）</a:t>
            </a:r>
            <a:endParaRPr lang="en-US" altLang="ja-JP" sz="1600" b="1" u="sng" dirty="0">
              <a:solidFill>
                <a:schemeClr val="dk1"/>
              </a:solidFill>
              <a:latin typeface="+mn-ea"/>
            </a:endParaRPr>
          </a:p>
          <a:p>
            <a:endParaRPr lang="en-US" altLang="ja-JP" sz="1600" b="1" u="sng" dirty="0">
              <a:solidFill>
                <a:schemeClr val="dk1"/>
              </a:solidFill>
              <a:latin typeface="+mn-ea"/>
            </a:endParaRPr>
          </a:p>
          <a:p>
            <a:r>
              <a:rPr lang="ja-JP" altLang="en-US" sz="1600" b="1" u="sng" dirty="0">
                <a:solidFill>
                  <a:srgbClr val="C00000"/>
                </a:solidFill>
                <a:latin typeface="+mn-ea"/>
              </a:rPr>
              <a:t>支給停止期間とは</a:t>
            </a:r>
            <a:endParaRPr lang="en-US" altLang="ja-JP" sz="1600" b="1" u="sng" dirty="0">
              <a:solidFill>
                <a:srgbClr val="C00000"/>
              </a:solidFill>
              <a:latin typeface="+mn-ea"/>
            </a:endParaRPr>
          </a:p>
          <a:p>
            <a:r>
              <a:rPr lang="ja-JP" altLang="en-US" sz="1600" dirty="0">
                <a:latin typeface="+mn-ea"/>
              </a:rPr>
              <a:t>⇒休学の為に就学支援金の支給停止の申し出を行ったことによって</a:t>
            </a:r>
            <a:endParaRPr lang="en-US" altLang="ja-JP" sz="1600" dirty="0">
              <a:latin typeface="+mn-ea"/>
            </a:endParaRPr>
          </a:p>
          <a:p>
            <a:r>
              <a:rPr lang="ja-JP" altLang="en-US" sz="1600" dirty="0">
                <a:latin typeface="+mn-ea"/>
              </a:rPr>
              <a:t>　就学支援金の支給を停止されていた期間のことをいいます。</a:t>
            </a:r>
            <a:endParaRPr lang="en-US" altLang="ja-JP" sz="1600" dirty="0">
              <a:latin typeface="+mn-ea"/>
            </a:endParaRPr>
          </a:p>
          <a:p>
            <a:endParaRPr lang="en-US" altLang="ja-JP" sz="1600" dirty="0">
              <a:latin typeface="+mn-ea"/>
            </a:endParaRPr>
          </a:p>
          <a:p>
            <a:r>
              <a:rPr lang="ja-JP" altLang="en-US" sz="1600" dirty="0">
                <a:latin typeface="+mn-ea"/>
              </a:rPr>
              <a:t>　その他に下記が該当します。</a:t>
            </a:r>
            <a:endParaRPr lang="en-US" altLang="ja-JP" sz="1600" dirty="0">
              <a:latin typeface="+mn-ea"/>
            </a:endParaRPr>
          </a:p>
          <a:p>
            <a:endParaRPr lang="en-US" altLang="ja-JP" sz="1600" dirty="0">
              <a:latin typeface="+mn-ea"/>
            </a:endParaRPr>
          </a:p>
          <a:p>
            <a:r>
              <a:rPr lang="ja-JP" altLang="en-US" sz="1600" dirty="0">
                <a:latin typeface="+mn-ea"/>
              </a:rPr>
              <a:t>　①日本国内に住所を有していなかった期間</a:t>
            </a:r>
            <a:endParaRPr lang="en-US" altLang="ja-JP" sz="1600" dirty="0">
              <a:latin typeface="+mn-ea"/>
            </a:endParaRPr>
          </a:p>
          <a:p>
            <a:endParaRPr lang="en-US" altLang="ja-JP" sz="1600" dirty="0">
              <a:latin typeface="+mn-ea"/>
            </a:endParaRPr>
          </a:p>
          <a:p>
            <a:r>
              <a:rPr lang="ja-JP" altLang="en-US" sz="1600" dirty="0">
                <a:latin typeface="+mn-ea"/>
              </a:rPr>
              <a:t>　②所得制限によって就学支援金の支給を受けていない状態で</a:t>
            </a:r>
            <a:endParaRPr lang="en-US" altLang="ja-JP" sz="1600" dirty="0">
              <a:latin typeface="+mn-ea"/>
            </a:endParaRPr>
          </a:p>
          <a:p>
            <a:r>
              <a:rPr lang="ja-JP" altLang="en-US" sz="1600" dirty="0">
                <a:latin typeface="+mn-ea"/>
              </a:rPr>
              <a:t>　　休学した期間</a:t>
            </a:r>
            <a:endParaRPr lang="en-US" altLang="ja-JP" sz="1600" dirty="0">
              <a:latin typeface="+mn-ea"/>
            </a:endParaRPr>
          </a:p>
          <a:p>
            <a:endParaRPr lang="en-US" altLang="ja-JP" sz="1600" dirty="0">
              <a:latin typeface="+mn-ea"/>
            </a:endParaRPr>
          </a:p>
          <a:p>
            <a:r>
              <a:rPr lang="ja-JP" altLang="en-US" sz="1600" dirty="0">
                <a:latin typeface="+mn-ea"/>
              </a:rPr>
              <a:t>　③平成</a:t>
            </a:r>
            <a:r>
              <a:rPr lang="en-US" altLang="ja-JP" sz="1600" dirty="0">
                <a:latin typeface="+mn-ea"/>
              </a:rPr>
              <a:t>22</a:t>
            </a:r>
            <a:r>
              <a:rPr lang="ja-JP" altLang="en-US" sz="1600" dirty="0">
                <a:latin typeface="+mn-ea"/>
              </a:rPr>
              <a:t>年</a:t>
            </a:r>
            <a:r>
              <a:rPr lang="en-US" altLang="ja-JP" sz="1600" dirty="0">
                <a:latin typeface="+mn-ea"/>
              </a:rPr>
              <a:t>4</a:t>
            </a:r>
            <a:r>
              <a:rPr lang="ja-JP" altLang="en-US" sz="1600" dirty="0">
                <a:latin typeface="+mn-ea"/>
              </a:rPr>
              <a:t>月</a:t>
            </a:r>
            <a:r>
              <a:rPr lang="en-US" altLang="ja-JP" sz="1600" dirty="0">
                <a:latin typeface="+mn-ea"/>
              </a:rPr>
              <a:t>1</a:t>
            </a:r>
            <a:r>
              <a:rPr lang="ja-JP" altLang="en-US" sz="1600" dirty="0">
                <a:latin typeface="+mn-ea"/>
              </a:rPr>
              <a:t>日より前に公立高等学校等</a:t>
            </a:r>
            <a:r>
              <a:rPr lang="ja-JP" altLang="en-US" sz="1600" b="0" i="0" dirty="0">
                <a:solidFill>
                  <a:srgbClr val="000000"/>
                </a:solidFill>
                <a:effectLst/>
                <a:latin typeface="+mn-ea"/>
              </a:rPr>
              <a:t>以外の</a:t>
            </a:r>
            <a:endParaRPr lang="en-US" altLang="ja-JP" sz="1600" b="0" i="0" dirty="0">
              <a:solidFill>
                <a:srgbClr val="000000"/>
              </a:solidFill>
              <a:effectLst/>
              <a:latin typeface="+mn-ea"/>
            </a:endParaRPr>
          </a:p>
          <a:p>
            <a:r>
              <a:rPr lang="ja-JP" altLang="en-US" sz="1600" dirty="0">
                <a:solidFill>
                  <a:srgbClr val="000000"/>
                </a:solidFill>
                <a:latin typeface="+mn-ea"/>
              </a:rPr>
              <a:t>　　</a:t>
            </a:r>
            <a:r>
              <a:rPr lang="ja-JP" altLang="en-US" sz="1600" b="0" i="0" dirty="0">
                <a:solidFill>
                  <a:srgbClr val="000000"/>
                </a:solidFill>
                <a:effectLst/>
                <a:latin typeface="+mn-ea"/>
              </a:rPr>
              <a:t>高等学校等を休学していた期間</a:t>
            </a:r>
            <a:endParaRPr lang="en-US" altLang="ja-JP" sz="1600" dirty="0">
              <a:latin typeface="+mn-ea"/>
            </a:endParaRPr>
          </a:p>
          <a:p>
            <a:r>
              <a:rPr lang="ja-JP" altLang="en-US" sz="1600" b="0" i="0" dirty="0">
                <a:solidFill>
                  <a:srgbClr val="000000"/>
                </a:solidFill>
                <a:effectLst/>
                <a:latin typeface="+mn-ea"/>
              </a:rPr>
              <a:t>　　</a:t>
            </a:r>
            <a:r>
              <a:rPr lang="en-US" altLang="ja-JP" sz="1600" dirty="0">
                <a:solidFill>
                  <a:srgbClr val="000000"/>
                </a:solidFill>
                <a:latin typeface="+mn-ea"/>
              </a:rPr>
              <a:t>※</a:t>
            </a:r>
            <a:r>
              <a:rPr lang="ja-JP" altLang="en-US" sz="1600" b="0" i="0" dirty="0">
                <a:solidFill>
                  <a:srgbClr val="000000"/>
                </a:solidFill>
                <a:effectLst/>
                <a:latin typeface="+mn-ea"/>
              </a:rPr>
              <a:t>特別支援学校の高等部並びに専修</a:t>
            </a:r>
            <a:r>
              <a:rPr lang="ja-JP" altLang="en-US" sz="1600" dirty="0">
                <a:solidFill>
                  <a:srgbClr val="000000"/>
                </a:solidFill>
                <a:latin typeface="+mn-ea"/>
              </a:rPr>
              <a:t>学校公立の高等学校，</a:t>
            </a:r>
            <a:endParaRPr lang="en-US" altLang="ja-JP" sz="1600" dirty="0">
              <a:solidFill>
                <a:srgbClr val="000000"/>
              </a:solidFill>
              <a:latin typeface="+mn-ea"/>
            </a:endParaRPr>
          </a:p>
          <a:p>
            <a:r>
              <a:rPr lang="ja-JP" altLang="en-US" sz="1600" dirty="0">
                <a:solidFill>
                  <a:srgbClr val="000000"/>
                </a:solidFill>
                <a:latin typeface="+mn-ea"/>
              </a:rPr>
              <a:t>　　　中等教育学校の後期課程及びの</a:t>
            </a:r>
            <a:r>
              <a:rPr lang="ja-JP" altLang="en-US" sz="1600" b="0" i="0" dirty="0">
                <a:solidFill>
                  <a:srgbClr val="000000"/>
                </a:solidFill>
                <a:effectLst/>
                <a:latin typeface="+mn-ea"/>
              </a:rPr>
              <a:t>一般課程及び</a:t>
            </a:r>
            <a:endParaRPr lang="en-US" altLang="ja-JP" sz="1600" b="0" i="0" dirty="0">
              <a:solidFill>
                <a:srgbClr val="000000"/>
              </a:solidFill>
              <a:effectLst/>
              <a:latin typeface="+mn-ea"/>
            </a:endParaRPr>
          </a:p>
          <a:p>
            <a:r>
              <a:rPr lang="ja-JP" altLang="en-US" sz="1600" dirty="0">
                <a:solidFill>
                  <a:srgbClr val="000000"/>
                </a:solidFill>
                <a:latin typeface="+mn-ea"/>
              </a:rPr>
              <a:t>　　　</a:t>
            </a:r>
            <a:r>
              <a:rPr lang="ja-JP" altLang="en-US" sz="1600" b="0" i="0" dirty="0">
                <a:solidFill>
                  <a:srgbClr val="000000"/>
                </a:solidFill>
                <a:effectLst/>
                <a:latin typeface="+mn-ea"/>
              </a:rPr>
              <a:t>准看護師養成所、調理師養成施設、製菓衛生師養成施設であって</a:t>
            </a:r>
            <a:endParaRPr lang="en-US" altLang="ja-JP" sz="1600" b="0" i="0" dirty="0">
              <a:solidFill>
                <a:srgbClr val="000000"/>
              </a:solidFill>
              <a:effectLst/>
              <a:latin typeface="+mn-ea"/>
            </a:endParaRPr>
          </a:p>
          <a:p>
            <a:r>
              <a:rPr lang="ja-JP" altLang="en-US" sz="1600" dirty="0">
                <a:solidFill>
                  <a:srgbClr val="000000"/>
                </a:solidFill>
                <a:latin typeface="+mn-ea"/>
              </a:rPr>
              <a:t>　　　教育施設の指定を受けたもの</a:t>
            </a:r>
            <a:endParaRPr lang="en-US" altLang="ja-JP" sz="1600" dirty="0">
              <a:solidFill>
                <a:srgbClr val="000000"/>
              </a:solidFill>
              <a:latin typeface="+mn-ea"/>
            </a:endParaRPr>
          </a:p>
          <a:p>
            <a:endParaRPr lang="en-US" altLang="ja-JP" sz="1600" dirty="0">
              <a:latin typeface="+mn-ea"/>
            </a:endParaRPr>
          </a:p>
          <a:p>
            <a:r>
              <a:rPr lang="ja-JP" altLang="en-US" sz="1600" dirty="0">
                <a:latin typeface="+mn-ea"/>
              </a:rPr>
              <a:t>　④平成</a:t>
            </a:r>
            <a:r>
              <a:rPr lang="en-US" altLang="ja-JP" sz="1600" dirty="0">
                <a:latin typeface="+mn-ea"/>
              </a:rPr>
              <a:t>26</a:t>
            </a:r>
            <a:r>
              <a:rPr lang="ja-JP" altLang="en-US" sz="1600" dirty="0">
                <a:latin typeface="+mn-ea"/>
              </a:rPr>
              <a:t>年</a:t>
            </a:r>
            <a:r>
              <a:rPr lang="en-US" altLang="ja-JP" sz="1600" dirty="0">
                <a:latin typeface="+mn-ea"/>
              </a:rPr>
              <a:t>4</a:t>
            </a:r>
            <a:r>
              <a:rPr lang="ja-JP" altLang="en-US" sz="1600" dirty="0">
                <a:latin typeface="+mn-ea"/>
              </a:rPr>
              <a:t>月</a:t>
            </a:r>
            <a:r>
              <a:rPr lang="en-US" altLang="ja-JP" sz="1600" dirty="0">
                <a:latin typeface="+mn-ea"/>
              </a:rPr>
              <a:t>1</a:t>
            </a:r>
            <a:r>
              <a:rPr lang="ja-JP" altLang="en-US" sz="1600" dirty="0">
                <a:latin typeface="+mn-ea"/>
              </a:rPr>
              <a:t>日より前に公立高等学校等を休学していた期間</a:t>
            </a:r>
            <a:endParaRPr lang="en-US" altLang="ja-JP" sz="1600" dirty="0">
              <a:latin typeface="+mn-ea"/>
            </a:endParaRPr>
          </a:p>
          <a:p>
            <a:endParaRPr lang="en-US" altLang="ja-JP" sz="1600" dirty="0">
              <a:latin typeface="+mn-ea"/>
            </a:endParaRPr>
          </a:p>
          <a:p>
            <a:r>
              <a:rPr lang="en-US" altLang="ja-JP" sz="1600" b="1" dirty="0">
                <a:solidFill>
                  <a:srgbClr val="C00000"/>
                </a:solidFill>
                <a:latin typeface="+mn-ea"/>
              </a:rPr>
              <a:t>※</a:t>
            </a:r>
            <a:r>
              <a:rPr lang="ja-JP" altLang="en-US" sz="1600" b="1" dirty="0">
                <a:solidFill>
                  <a:srgbClr val="C00000"/>
                </a:solidFill>
                <a:latin typeface="+mn-ea"/>
              </a:rPr>
              <a:t>支給停止期間がご不明の場合には学校へ確認をお願いします。</a:t>
            </a:r>
            <a:endParaRPr lang="en-US" altLang="ja-JP" sz="1600" b="1" dirty="0">
              <a:solidFill>
                <a:srgbClr val="C00000"/>
              </a:solidFill>
              <a:latin typeface="+mn-ea"/>
            </a:endParaRPr>
          </a:p>
          <a:p>
            <a:endParaRPr lang="en-US" altLang="ja-JP" sz="1600" dirty="0">
              <a:latin typeface="+mn-ea"/>
            </a:endParaRPr>
          </a:p>
          <a:p>
            <a:endParaRPr lang="en-US" altLang="ja-JP" sz="1600" dirty="0">
              <a:latin typeface="+mn-ea"/>
            </a:endParaRPr>
          </a:p>
          <a:p>
            <a:endParaRPr lang="en-US" altLang="ja-JP" sz="1600" dirty="0">
              <a:latin typeface="+mn-ea"/>
            </a:endParaRPr>
          </a:p>
          <a:p>
            <a:endParaRPr lang="en-US" altLang="ja-JP" sz="1600" dirty="0">
              <a:latin typeface="+mn-ea"/>
            </a:endParaRPr>
          </a:p>
          <a:p>
            <a:r>
              <a:rPr lang="ja-JP" altLang="en-US" sz="1600" dirty="0">
                <a:latin typeface="+mn-ea"/>
              </a:rPr>
              <a:t>　</a:t>
            </a:r>
            <a:endParaRPr lang="en-US" altLang="ja-JP" sz="1600" dirty="0">
              <a:latin typeface="+mn-ea"/>
            </a:endParaRPr>
          </a:p>
          <a:p>
            <a:r>
              <a:rPr lang="ja-JP" altLang="en-US" sz="1600" b="1" u="sng" dirty="0">
                <a:solidFill>
                  <a:srgbClr val="C00000"/>
                </a:solidFill>
                <a:latin typeface="+mn-ea"/>
              </a:rPr>
              <a:t>　</a:t>
            </a:r>
            <a:endParaRPr lang="en-US" altLang="ja-JP" sz="1600" b="1" u="sng" dirty="0">
              <a:solidFill>
                <a:srgbClr val="C00000"/>
              </a:solidFill>
              <a:latin typeface="+mn-ea"/>
            </a:endParaRPr>
          </a:p>
          <a:p>
            <a:r>
              <a:rPr lang="ja-JP" altLang="en-US" sz="1600" dirty="0">
                <a:latin typeface="+mn-ea"/>
              </a:rPr>
              <a:t>　　　</a:t>
            </a:r>
            <a:endParaRPr lang="en-US" altLang="ja-JP" sz="1600" dirty="0">
              <a:latin typeface="+mn-ea"/>
            </a:endParaRPr>
          </a:p>
          <a:p>
            <a:r>
              <a:rPr lang="ja-JP" altLang="en-US" sz="1600" dirty="0">
                <a:latin typeface="+mn-ea"/>
              </a:rPr>
              <a:t>　</a:t>
            </a:r>
            <a:endParaRPr lang="en-US" altLang="ja-JP" sz="1600" dirty="0">
              <a:latin typeface="+mn-ea"/>
            </a:endParaRPr>
          </a:p>
          <a:p>
            <a:endParaRPr lang="en-US" altLang="ja-JP" sz="1600" dirty="0">
              <a:latin typeface="+mn-ea"/>
            </a:endParaRPr>
          </a:p>
        </p:txBody>
      </p:sp>
    </p:spTree>
    <p:extLst>
      <p:ext uri="{BB962C8B-B14F-4D97-AF65-F5344CB8AC3E}">
        <p14:creationId xmlns:p14="http://schemas.microsoft.com/office/powerpoint/2010/main" val="1917368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1003776-A4C0-4BD9-A3BE-49AA3769DDCE}"/>
              </a:ext>
            </a:extLst>
          </p:cNvPr>
          <p:cNvSpPr txBox="1"/>
          <p:nvPr/>
        </p:nvSpPr>
        <p:spPr>
          <a:xfrm>
            <a:off x="6464" y="101215"/>
            <a:ext cx="4339988" cy="461665"/>
          </a:xfrm>
          <a:prstGeom prst="rect">
            <a:avLst/>
          </a:prstGeom>
          <a:noFill/>
        </p:spPr>
        <p:txBody>
          <a:bodyPr wrap="square" rtlCol="0">
            <a:spAutoFit/>
          </a:bodyPr>
          <a:lstStyle/>
          <a:p>
            <a:r>
              <a:rPr lang="ja-JP" altLang="en-US" sz="2400" b="1" dirty="0">
                <a:latin typeface="+mn-ea"/>
              </a:rPr>
              <a:t>申請方法</a:t>
            </a:r>
            <a:endParaRPr kumimoji="1" lang="ja-JP" altLang="en-US" sz="2400" b="1" dirty="0">
              <a:latin typeface="+mn-ea"/>
            </a:endParaRPr>
          </a:p>
        </p:txBody>
      </p:sp>
      <p:cxnSp>
        <p:nvCxnSpPr>
          <p:cNvPr id="11" name="直線コネクタ 10">
            <a:extLst>
              <a:ext uri="{FF2B5EF4-FFF2-40B4-BE49-F238E27FC236}">
                <a16:creationId xmlns:a16="http://schemas.microsoft.com/office/drawing/2014/main" id="{1D0F970A-12DA-4BEB-83BB-2C1C296E3915}"/>
              </a:ext>
            </a:extLst>
          </p:cNvPr>
          <p:cNvCxnSpPr>
            <a:cxnSpLocks/>
          </p:cNvCxnSpPr>
          <p:nvPr/>
        </p:nvCxnSpPr>
        <p:spPr>
          <a:xfrm>
            <a:off x="0" y="617170"/>
            <a:ext cx="6858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97D5E5CF-F89F-4041-87A7-1B89640C2806}"/>
              </a:ext>
            </a:extLst>
          </p:cNvPr>
          <p:cNvSpPr txBox="1"/>
          <p:nvPr/>
        </p:nvSpPr>
        <p:spPr>
          <a:xfrm>
            <a:off x="66624" y="806994"/>
            <a:ext cx="6791376" cy="1815882"/>
          </a:xfrm>
          <a:prstGeom prst="rect">
            <a:avLst/>
          </a:prstGeom>
          <a:noFill/>
        </p:spPr>
        <p:txBody>
          <a:bodyPr wrap="square">
            <a:spAutoFit/>
          </a:bodyPr>
          <a:lstStyle/>
          <a:p>
            <a:r>
              <a:rPr lang="ja-JP" altLang="en-US" sz="1600" b="1" u="sng" dirty="0">
                <a:solidFill>
                  <a:schemeClr val="dk1"/>
                </a:solidFill>
                <a:latin typeface="+mn-ea"/>
              </a:rPr>
              <a:t>認定申請（登録確認）</a:t>
            </a:r>
            <a:endParaRPr lang="en-US" altLang="ja-JP" sz="1600" b="1" u="sng" dirty="0">
              <a:solidFill>
                <a:schemeClr val="dk1"/>
              </a:solidFill>
              <a:latin typeface="+mn-ea"/>
            </a:endParaRPr>
          </a:p>
          <a:p>
            <a:endParaRPr lang="en-US" altLang="ja-JP" sz="1600" dirty="0">
              <a:uFill>
                <a:solidFill>
                  <a:srgbClr val="C00000"/>
                </a:solidFill>
              </a:uFill>
              <a:latin typeface="+mn-ea"/>
            </a:endParaRPr>
          </a:p>
          <a:p>
            <a:r>
              <a:rPr lang="ja-JP" altLang="en-US" sz="1600" dirty="0">
                <a:uFill>
                  <a:solidFill>
                    <a:srgbClr val="C00000"/>
                  </a:solidFill>
                </a:uFill>
                <a:latin typeface="+mn-ea"/>
              </a:rPr>
              <a:t>認定申請登録確認の画面になります。</a:t>
            </a:r>
            <a:endParaRPr lang="en-US" altLang="ja-JP" sz="1600" dirty="0">
              <a:uFill>
                <a:solidFill>
                  <a:srgbClr val="C00000"/>
                </a:solidFill>
              </a:uFill>
              <a:latin typeface="+mn-ea"/>
            </a:endParaRPr>
          </a:p>
          <a:p>
            <a:r>
              <a:rPr lang="ja-JP" altLang="en-US" sz="1600" dirty="0">
                <a:uFill>
                  <a:solidFill>
                    <a:srgbClr val="C00000"/>
                  </a:solidFill>
                </a:uFill>
                <a:latin typeface="+mn-ea"/>
              </a:rPr>
              <a:t>入力した内容に誤りがないか確認してください。</a:t>
            </a:r>
            <a:endParaRPr lang="en-US" altLang="ja-JP" sz="1600" dirty="0">
              <a:uFill>
                <a:solidFill>
                  <a:srgbClr val="C00000"/>
                </a:solidFill>
              </a:uFill>
              <a:latin typeface="+mn-ea"/>
            </a:endParaRPr>
          </a:p>
          <a:p>
            <a:endParaRPr lang="en-US" altLang="ja-JP" sz="1600" dirty="0">
              <a:uFill>
                <a:solidFill>
                  <a:srgbClr val="C00000"/>
                </a:solidFill>
              </a:uFill>
              <a:latin typeface="+mn-ea"/>
            </a:endParaRPr>
          </a:p>
          <a:p>
            <a:r>
              <a:rPr lang="en-US" altLang="ja-JP" sz="1600" b="1" u="sng" dirty="0">
                <a:solidFill>
                  <a:srgbClr val="C00000"/>
                </a:solidFill>
                <a:uFill>
                  <a:solidFill>
                    <a:srgbClr val="C00000"/>
                  </a:solidFill>
                </a:uFill>
                <a:latin typeface="+mn-ea"/>
              </a:rPr>
              <a:t>※</a:t>
            </a:r>
            <a:r>
              <a:rPr lang="ja-JP" altLang="en-US" sz="1600" b="1" u="sng" dirty="0">
                <a:solidFill>
                  <a:srgbClr val="C00000"/>
                </a:solidFill>
                <a:uFill>
                  <a:solidFill>
                    <a:srgbClr val="C00000"/>
                  </a:solidFill>
                </a:uFill>
                <a:latin typeface="+mn-ea"/>
              </a:rPr>
              <a:t>入力した内容に誤りがある場合は、画面下の戻るボタンにて、</a:t>
            </a:r>
            <a:endParaRPr lang="en-US" altLang="ja-JP" sz="1600" b="1" u="sng" dirty="0">
              <a:solidFill>
                <a:srgbClr val="C00000"/>
              </a:solidFill>
              <a:uFill>
                <a:solidFill>
                  <a:srgbClr val="C00000"/>
                </a:solidFill>
              </a:uFill>
              <a:latin typeface="+mn-ea"/>
            </a:endParaRPr>
          </a:p>
          <a:p>
            <a:r>
              <a:rPr lang="ja-JP" altLang="en-US" sz="1600" b="1" dirty="0">
                <a:solidFill>
                  <a:srgbClr val="C00000"/>
                </a:solidFill>
                <a:uFill>
                  <a:solidFill>
                    <a:srgbClr val="C00000"/>
                  </a:solidFill>
                </a:uFill>
                <a:latin typeface="+mn-ea"/>
              </a:rPr>
              <a:t>　</a:t>
            </a:r>
            <a:r>
              <a:rPr lang="ja-JP" altLang="en-US" sz="1600" b="1" u="sng" dirty="0">
                <a:solidFill>
                  <a:srgbClr val="C00000"/>
                </a:solidFill>
                <a:uFill>
                  <a:solidFill>
                    <a:srgbClr val="C00000"/>
                  </a:solidFill>
                </a:uFill>
                <a:latin typeface="+mn-ea"/>
              </a:rPr>
              <a:t>該当箇所の修正をお願いいたします。</a:t>
            </a:r>
            <a:endParaRPr lang="en-US" altLang="ja-JP" sz="1600" b="1" u="sng" dirty="0">
              <a:solidFill>
                <a:srgbClr val="C00000"/>
              </a:solidFill>
              <a:uFill>
                <a:solidFill>
                  <a:srgbClr val="C00000"/>
                </a:solidFill>
              </a:uFill>
              <a:latin typeface="+mn-ea"/>
            </a:endParaRPr>
          </a:p>
        </p:txBody>
      </p:sp>
      <p:sp>
        <p:nvSpPr>
          <p:cNvPr id="31" name="正方形/長方形 30">
            <a:extLst>
              <a:ext uri="{FF2B5EF4-FFF2-40B4-BE49-F238E27FC236}">
                <a16:creationId xmlns:a16="http://schemas.microsoft.com/office/drawing/2014/main" id="{3805E187-94C4-41D7-8C43-C3808BA61F15}"/>
              </a:ext>
            </a:extLst>
          </p:cNvPr>
          <p:cNvSpPr/>
          <p:nvPr/>
        </p:nvSpPr>
        <p:spPr>
          <a:xfrm>
            <a:off x="2323314" y="5150294"/>
            <a:ext cx="1645526" cy="177824"/>
          </a:xfrm>
          <a:prstGeom prst="rect">
            <a:avLst/>
          </a:prstGeom>
          <a:solidFill>
            <a:srgbClr val="E6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rPr>
              <a:t>支援　太郎</a:t>
            </a:r>
          </a:p>
        </p:txBody>
      </p:sp>
      <p:sp>
        <p:nvSpPr>
          <p:cNvPr id="32" name="正方形/長方形 31">
            <a:extLst>
              <a:ext uri="{FF2B5EF4-FFF2-40B4-BE49-F238E27FC236}">
                <a16:creationId xmlns:a16="http://schemas.microsoft.com/office/drawing/2014/main" id="{415DFA84-FD6C-4DC5-97DB-3D5E5DDA1520}"/>
              </a:ext>
            </a:extLst>
          </p:cNvPr>
          <p:cNvSpPr/>
          <p:nvPr/>
        </p:nvSpPr>
        <p:spPr>
          <a:xfrm>
            <a:off x="2323314" y="5372544"/>
            <a:ext cx="1645526" cy="177824"/>
          </a:xfrm>
          <a:prstGeom prst="rect">
            <a:avLst/>
          </a:prstGeom>
          <a:solidFill>
            <a:srgbClr val="F0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rPr>
              <a:t>しえん　たろう</a:t>
            </a:r>
            <a:endParaRPr kumimoji="1" lang="ja-JP" altLang="en-US" sz="900" dirty="0">
              <a:solidFill>
                <a:schemeClr val="tx1"/>
              </a:solidFill>
            </a:endParaRPr>
          </a:p>
        </p:txBody>
      </p:sp>
      <p:pic>
        <p:nvPicPr>
          <p:cNvPr id="5" name="図 4">
            <a:extLst>
              <a:ext uri="{FF2B5EF4-FFF2-40B4-BE49-F238E27FC236}">
                <a16:creationId xmlns:a16="http://schemas.microsoft.com/office/drawing/2014/main" id="{4C3653AA-6124-4F54-4737-3D9C5E9BE928}"/>
              </a:ext>
            </a:extLst>
          </p:cNvPr>
          <p:cNvPicPr>
            <a:picLocks noChangeAspect="1"/>
          </p:cNvPicPr>
          <p:nvPr/>
        </p:nvPicPr>
        <p:blipFill>
          <a:blip r:embed="rId3"/>
          <a:stretch>
            <a:fillRect/>
          </a:stretch>
        </p:blipFill>
        <p:spPr>
          <a:xfrm>
            <a:off x="595116" y="2827587"/>
            <a:ext cx="5667768" cy="4250826"/>
          </a:xfrm>
          <a:prstGeom prst="rect">
            <a:avLst/>
          </a:prstGeom>
        </p:spPr>
      </p:pic>
      <p:pic>
        <p:nvPicPr>
          <p:cNvPr id="15" name="図 14">
            <a:extLst>
              <a:ext uri="{FF2B5EF4-FFF2-40B4-BE49-F238E27FC236}">
                <a16:creationId xmlns:a16="http://schemas.microsoft.com/office/drawing/2014/main" id="{BFC9B56A-2419-CC9A-30F0-25F65B212313}"/>
              </a:ext>
            </a:extLst>
          </p:cNvPr>
          <p:cNvPicPr>
            <a:picLocks noChangeAspect="1"/>
          </p:cNvPicPr>
          <p:nvPr/>
        </p:nvPicPr>
        <p:blipFill>
          <a:blip r:embed="rId4"/>
          <a:stretch>
            <a:fillRect/>
          </a:stretch>
        </p:blipFill>
        <p:spPr>
          <a:xfrm>
            <a:off x="546825" y="7282353"/>
            <a:ext cx="5839507" cy="2105334"/>
          </a:xfrm>
          <a:prstGeom prst="rect">
            <a:avLst/>
          </a:prstGeom>
        </p:spPr>
      </p:pic>
      <p:grpSp>
        <p:nvGrpSpPr>
          <p:cNvPr id="16" name="Group 64">
            <a:extLst>
              <a:ext uri="{FF2B5EF4-FFF2-40B4-BE49-F238E27FC236}">
                <a16:creationId xmlns:a16="http://schemas.microsoft.com/office/drawing/2014/main" id="{83A18954-32C7-47D3-8FB3-833D4ED7168D}"/>
              </a:ext>
            </a:extLst>
          </p:cNvPr>
          <p:cNvGrpSpPr>
            <a:grpSpLocks/>
          </p:cNvGrpSpPr>
          <p:nvPr/>
        </p:nvGrpSpPr>
        <p:grpSpPr bwMode="auto">
          <a:xfrm>
            <a:off x="836212" y="6777484"/>
            <a:ext cx="5185577" cy="556596"/>
            <a:chOff x="0" y="0"/>
            <a:chExt cx="3175" cy="283"/>
          </a:xfrm>
        </p:grpSpPr>
        <p:sp>
          <p:nvSpPr>
            <p:cNvPr id="17" name="Freeform 65">
              <a:extLst>
                <a:ext uri="{FF2B5EF4-FFF2-40B4-BE49-F238E27FC236}">
                  <a16:creationId xmlns:a16="http://schemas.microsoft.com/office/drawing/2014/main" id="{73C1E108-E3A2-44E8-86AB-1BBA20BF5DBA}"/>
                </a:ext>
              </a:extLst>
            </p:cNvPr>
            <p:cNvSpPr>
              <a:spLocks/>
            </p:cNvSpPr>
            <p:nvPr/>
          </p:nvSpPr>
          <p:spPr bwMode="auto">
            <a:xfrm>
              <a:off x="0" y="0"/>
              <a:ext cx="3175" cy="283"/>
            </a:xfrm>
            <a:custGeom>
              <a:avLst/>
              <a:gdLst>
                <a:gd name="T0" fmla="*/ 0 w 3175"/>
                <a:gd name="T1" fmla="*/ 454 h 454"/>
                <a:gd name="T2" fmla="*/ 0 w 3175"/>
                <a:gd name="T3" fmla="*/ 227 h 454"/>
                <a:gd name="T4" fmla="*/ 453 w 3175"/>
                <a:gd name="T5" fmla="*/ 0 h 454"/>
                <a:gd name="T6" fmla="*/ 907 w 3175"/>
                <a:gd name="T7" fmla="*/ 227 h 454"/>
                <a:gd name="T8" fmla="*/ 1360 w 3175"/>
                <a:gd name="T9" fmla="*/ 0 h 454"/>
                <a:gd name="T10" fmla="*/ 1814 w 3175"/>
                <a:gd name="T11" fmla="*/ 227 h 454"/>
                <a:gd name="T12" fmla="*/ 2268 w 3175"/>
                <a:gd name="T13" fmla="*/ 0 h 454"/>
                <a:gd name="T14" fmla="*/ 2721 w 3175"/>
                <a:gd name="T15" fmla="*/ 227 h 454"/>
                <a:gd name="T16" fmla="*/ 3175 w 3175"/>
                <a:gd name="T17" fmla="*/ 0 h 454"/>
                <a:gd name="T18" fmla="*/ 3175 w 3175"/>
                <a:gd name="T19" fmla="*/ 227 h 454"/>
                <a:gd name="T20" fmla="*/ 2721 w 3175"/>
                <a:gd name="T21" fmla="*/ 454 h 454"/>
                <a:gd name="T22" fmla="*/ 2268 w 3175"/>
                <a:gd name="T23" fmla="*/ 227 h 454"/>
                <a:gd name="T24" fmla="*/ 1814 w 3175"/>
                <a:gd name="T25" fmla="*/ 454 h 454"/>
                <a:gd name="T26" fmla="*/ 1360 w 3175"/>
                <a:gd name="T27" fmla="*/ 227 h 454"/>
                <a:gd name="T28" fmla="*/ 907 w 3175"/>
                <a:gd name="T29" fmla="*/ 454 h 454"/>
                <a:gd name="T30" fmla="*/ 453 w 3175"/>
                <a:gd name="T31" fmla="*/ 227 h 454"/>
                <a:gd name="T32" fmla="*/ 0 w 3175"/>
                <a:gd name="T33"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5" h="454">
                  <a:moveTo>
                    <a:pt x="0" y="454"/>
                  </a:moveTo>
                  <a:cubicBezTo>
                    <a:pt x="0" y="340"/>
                    <a:pt x="0" y="227"/>
                    <a:pt x="0" y="227"/>
                  </a:cubicBezTo>
                  <a:cubicBezTo>
                    <a:pt x="80" y="163"/>
                    <a:pt x="302" y="0"/>
                    <a:pt x="453" y="0"/>
                  </a:cubicBezTo>
                  <a:cubicBezTo>
                    <a:pt x="604" y="0"/>
                    <a:pt x="756" y="227"/>
                    <a:pt x="907" y="227"/>
                  </a:cubicBezTo>
                  <a:cubicBezTo>
                    <a:pt x="1058" y="227"/>
                    <a:pt x="1209" y="0"/>
                    <a:pt x="1360" y="0"/>
                  </a:cubicBezTo>
                  <a:cubicBezTo>
                    <a:pt x="1511" y="0"/>
                    <a:pt x="1663" y="227"/>
                    <a:pt x="1814" y="227"/>
                  </a:cubicBezTo>
                  <a:cubicBezTo>
                    <a:pt x="1965" y="227"/>
                    <a:pt x="2117" y="0"/>
                    <a:pt x="2268" y="0"/>
                  </a:cubicBezTo>
                  <a:cubicBezTo>
                    <a:pt x="2419" y="0"/>
                    <a:pt x="2570" y="227"/>
                    <a:pt x="2721" y="227"/>
                  </a:cubicBezTo>
                  <a:cubicBezTo>
                    <a:pt x="2872" y="227"/>
                    <a:pt x="3050" y="88"/>
                    <a:pt x="3175" y="0"/>
                  </a:cubicBezTo>
                  <a:cubicBezTo>
                    <a:pt x="3175" y="113"/>
                    <a:pt x="3175" y="227"/>
                    <a:pt x="3175" y="227"/>
                  </a:cubicBezTo>
                  <a:cubicBezTo>
                    <a:pt x="3175" y="227"/>
                    <a:pt x="2906" y="454"/>
                    <a:pt x="2721" y="454"/>
                  </a:cubicBezTo>
                  <a:cubicBezTo>
                    <a:pt x="2548" y="454"/>
                    <a:pt x="2419" y="227"/>
                    <a:pt x="2268" y="227"/>
                  </a:cubicBezTo>
                  <a:cubicBezTo>
                    <a:pt x="2117" y="227"/>
                    <a:pt x="1965" y="454"/>
                    <a:pt x="1814" y="454"/>
                  </a:cubicBezTo>
                  <a:cubicBezTo>
                    <a:pt x="1663" y="454"/>
                    <a:pt x="1511" y="227"/>
                    <a:pt x="1360" y="227"/>
                  </a:cubicBezTo>
                  <a:cubicBezTo>
                    <a:pt x="1209" y="227"/>
                    <a:pt x="1058" y="454"/>
                    <a:pt x="907" y="454"/>
                  </a:cubicBezTo>
                  <a:cubicBezTo>
                    <a:pt x="756" y="454"/>
                    <a:pt x="604" y="227"/>
                    <a:pt x="453" y="227"/>
                  </a:cubicBezTo>
                  <a:cubicBezTo>
                    <a:pt x="302" y="227"/>
                    <a:pt x="185" y="322"/>
                    <a:pt x="0" y="454"/>
                  </a:cubicBezTo>
                  <a:close/>
                </a:path>
              </a:pathLst>
            </a:custGeom>
            <a:solidFill>
              <a:schemeClr val="bg1"/>
            </a:solidFill>
            <a:ln>
              <a:noFill/>
            </a:ln>
            <a:effectLst/>
            <a:extLst>
              <a:ext uri="{91240B29-F687-4F45-9708-019B960494DF}">
                <a14:hiddenLine xmlns:a14="http://schemas.microsoft.com/office/drawing/2010/main" w="6350" cap="flat">
                  <a:solidFill>
                    <a:schemeClr val="tx1"/>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18" name="Freeform 66">
              <a:extLst>
                <a:ext uri="{FF2B5EF4-FFF2-40B4-BE49-F238E27FC236}">
                  <a16:creationId xmlns:a16="http://schemas.microsoft.com/office/drawing/2014/main" id="{39FF4F21-E7FA-49FE-85BC-ABFC7FD27592}"/>
                </a:ext>
              </a:extLst>
            </p:cNvPr>
            <p:cNvSpPr>
              <a:spLocks/>
            </p:cNvSpPr>
            <p:nvPr/>
          </p:nvSpPr>
          <p:spPr bwMode="auto">
            <a:xfrm>
              <a:off x="0" y="0"/>
              <a:ext cx="3175" cy="142"/>
            </a:xfrm>
            <a:custGeom>
              <a:avLst/>
              <a:gdLst>
                <a:gd name="T0" fmla="*/ 0 w 3175"/>
                <a:gd name="T1" fmla="*/ 454 h 454"/>
                <a:gd name="T2" fmla="*/ 453 w 3175"/>
                <a:gd name="T3" fmla="*/ 0 h 454"/>
                <a:gd name="T4" fmla="*/ 907 w 3175"/>
                <a:gd name="T5" fmla="*/ 454 h 454"/>
                <a:gd name="T6" fmla="*/ 1360 w 3175"/>
                <a:gd name="T7" fmla="*/ 0 h 454"/>
                <a:gd name="T8" fmla="*/ 1814 w 3175"/>
                <a:gd name="T9" fmla="*/ 454 h 454"/>
                <a:gd name="T10" fmla="*/ 2268 w 3175"/>
                <a:gd name="T11" fmla="*/ 0 h 454"/>
                <a:gd name="T12" fmla="*/ 2721 w 3175"/>
                <a:gd name="T13" fmla="*/ 454 h 454"/>
                <a:gd name="T14" fmla="*/ 3175 w 3175"/>
                <a:gd name="T15" fmla="*/ 0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75" h="454">
                  <a:moveTo>
                    <a:pt x="0" y="454"/>
                  </a:moveTo>
                  <a:cubicBezTo>
                    <a:pt x="151" y="227"/>
                    <a:pt x="302" y="0"/>
                    <a:pt x="453" y="0"/>
                  </a:cubicBezTo>
                  <a:cubicBezTo>
                    <a:pt x="604" y="0"/>
                    <a:pt x="756" y="454"/>
                    <a:pt x="907" y="454"/>
                  </a:cubicBezTo>
                  <a:cubicBezTo>
                    <a:pt x="1058" y="454"/>
                    <a:pt x="1209" y="0"/>
                    <a:pt x="1360" y="0"/>
                  </a:cubicBezTo>
                  <a:cubicBezTo>
                    <a:pt x="1511" y="0"/>
                    <a:pt x="1663" y="454"/>
                    <a:pt x="1814" y="454"/>
                  </a:cubicBezTo>
                  <a:cubicBezTo>
                    <a:pt x="1965" y="454"/>
                    <a:pt x="2117" y="0"/>
                    <a:pt x="2268" y="0"/>
                  </a:cubicBezTo>
                  <a:cubicBezTo>
                    <a:pt x="2419" y="0"/>
                    <a:pt x="2570" y="454"/>
                    <a:pt x="2721" y="454"/>
                  </a:cubicBezTo>
                  <a:cubicBezTo>
                    <a:pt x="2872" y="454"/>
                    <a:pt x="3023" y="227"/>
                    <a:pt x="3175" y="0"/>
                  </a:cubicBezTo>
                </a:path>
              </a:pathLst>
            </a:custGeom>
            <a:noFill/>
            <a:ln w="6350" cap="flat">
              <a:solidFill>
                <a:schemeClr val="tx1"/>
              </a:solidFill>
              <a:prstDash val="sysDot"/>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33" name="Freeform 67">
              <a:extLst>
                <a:ext uri="{FF2B5EF4-FFF2-40B4-BE49-F238E27FC236}">
                  <a16:creationId xmlns:a16="http://schemas.microsoft.com/office/drawing/2014/main" id="{3402EF23-B4A8-466D-B3A6-E168864C7840}"/>
                </a:ext>
              </a:extLst>
            </p:cNvPr>
            <p:cNvSpPr>
              <a:spLocks/>
            </p:cNvSpPr>
            <p:nvPr/>
          </p:nvSpPr>
          <p:spPr bwMode="auto">
            <a:xfrm>
              <a:off x="0" y="142"/>
              <a:ext cx="3175" cy="141"/>
            </a:xfrm>
            <a:custGeom>
              <a:avLst/>
              <a:gdLst>
                <a:gd name="T0" fmla="*/ 0 w 3175"/>
                <a:gd name="T1" fmla="*/ 454 h 454"/>
                <a:gd name="T2" fmla="*/ 453 w 3175"/>
                <a:gd name="T3" fmla="*/ 0 h 454"/>
                <a:gd name="T4" fmla="*/ 907 w 3175"/>
                <a:gd name="T5" fmla="*/ 454 h 454"/>
                <a:gd name="T6" fmla="*/ 1360 w 3175"/>
                <a:gd name="T7" fmla="*/ 0 h 454"/>
                <a:gd name="T8" fmla="*/ 1814 w 3175"/>
                <a:gd name="T9" fmla="*/ 454 h 454"/>
                <a:gd name="T10" fmla="*/ 2268 w 3175"/>
                <a:gd name="T11" fmla="*/ 0 h 454"/>
                <a:gd name="T12" fmla="*/ 2721 w 3175"/>
                <a:gd name="T13" fmla="*/ 454 h 454"/>
                <a:gd name="T14" fmla="*/ 3175 w 3175"/>
                <a:gd name="T15" fmla="*/ 0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75" h="454">
                  <a:moveTo>
                    <a:pt x="0" y="454"/>
                  </a:moveTo>
                  <a:cubicBezTo>
                    <a:pt x="151" y="227"/>
                    <a:pt x="302" y="0"/>
                    <a:pt x="453" y="0"/>
                  </a:cubicBezTo>
                  <a:cubicBezTo>
                    <a:pt x="604" y="0"/>
                    <a:pt x="756" y="454"/>
                    <a:pt x="907" y="454"/>
                  </a:cubicBezTo>
                  <a:cubicBezTo>
                    <a:pt x="1058" y="454"/>
                    <a:pt x="1209" y="0"/>
                    <a:pt x="1360" y="0"/>
                  </a:cubicBezTo>
                  <a:cubicBezTo>
                    <a:pt x="1511" y="0"/>
                    <a:pt x="1663" y="454"/>
                    <a:pt x="1814" y="454"/>
                  </a:cubicBezTo>
                  <a:cubicBezTo>
                    <a:pt x="1965" y="454"/>
                    <a:pt x="2117" y="0"/>
                    <a:pt x="2268" y="0"/>
                  </a:cubicBezTo>
                  <a:cubicBezTo>
                    <a:pt x="2419" y="0"/>
                    <a:pt x="2570" y="454"/>
                    <a:pt x="2721" y="454"/>
                  </a:cubicBezTo>
                  <a:cubicBezTo>
                    <a:pt x="2872" y="454"/>
                    <a:pt x="3023" y="227"/>
                    <a:pt x="3175" y="0"/>
                  </a:cubicBezTo>
                </a:path>
              </a:pathLst>
            </a:custGeom>
            <a:noFill/>
            <a:ln w="6350" cap="flat">
              <a:solidFill>
                <a:schemeClr val="tx1"/>
              </a:solidFill>
              <a:prstDash val="sysDot"/>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grpSp>
    </p:spTree>
    <p:extLst>
      <p:ext uri="{BB962C8B-B14F-4D97-AF65-F5344CB8AC3E}">
        <p14:creationId xmlns:p14="http://schemas.microsoft.com/office/powerpoint/2010/main" val="1270836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1003776-A4C0-4BD9-A3BE-49AA3769DDCE}"/>
              </a:ext>
            </a:extLst>
          </p:cNvPr>
          <p:cNvSpPr txBox="1"/>
          <p:nvPr/>
        </p:nvSpPr>
        <p:spPr>
          <a:xfrm>
            <a:off x="6464" y="101215"/>
            <a:ext cx="4339988" cy="461665"/>
          </a:xfrm>
          <a:prstGeom prst="rect">
            <a:avLst/>
          </a:prstGeom>
          <a:noFill/>
        </p:spPr>
        <p:txBody>
          <a:bodyPr wrap="square" rtlCol="0">
            <a:spAutoFit/>
          </a:bodyPr>
          <a:lstStyle/>
          <a:p>
            <a:r>
              <a:rPr lang="ja-JP" altLang="en-US" sz="2400" b="1" dirty="0">
                <a:latin typeface="+mn-ea"/>
              </a:rPr>
              <a:t>申請方法</a:t>
            </a:r>
            <a:endParaRPr kumimoji="1" lang="ja-JP" altLang="en-US" sz="2400" b="1" dirty="0">
              <a:latin typeface="+mn-ea"/>
            </a:endParaRPr>
          </a:p>
        </p:txBody>
      </p:sp>
      <p:cxnSp>
        <p:nvCxnSpPr>
          <p:cNvPr id="11" name="直線コネクタ 10">
            <a:extLst>
              <a:ext uri="{FF2B5EF4-FFF2-40B4-BE49-F238E27FC236}">
                <a16:creationId xmlns:a16="http://schemas.microsoft.com/office/drawing/2014/main" id="{1D0F970A-12DA-4BEB-83BB-2C1C296E3915}"/>
              </a:ext>
            </a:extLst>
          </p:cNvPr>
          <p:cNvCxnSpPr>
            <a:cxnSpLocks/>
          </p:cNvCxnSpPr>
          <p:nvPr/>
        </p:nvCxnSpPr>
        <p:spPr>
          <a:xfrm>
            <a:off x="0" y="617170"/>
            <a:ext cx="6858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97D5E5CF-F89F-4041-87A7-1B89640C2806}"/>
              </a:ext>
            </a:extLst>
          </p:cNvPr>
          <p:cNvSpPr txBox="1"/>
          <p:nvPr/>
        </p:nvSpPr>
        <p:spPr>
          <a:xfrm>
            <a:off x="66624" y="806994"/>
            <a:ext cx="6791376" cy="2308324"/>
          </a:xfrm>
          <a:prstGeom prst="rect">
            <a:avLst/>
          </a:prstGeom>
          <a:noFill/>
        </p:spPr>
        <p:txBody>
          <a:bodyPr wrap="square">
            <a:spAutoFit/>
          </a:bodyPr>
          <a:lstStyle/>
          <a:p>
            <a:r>
              <a:rPr lang="ja-JP" altLang="en-US" sz="1600" b="1" u="sng" dirty="0">
                <a:solidFill>
                  <a:schemeClr val="dk1"/>
                </a:solidFill>
                <a:latin typeface="+mn-ea"/>
              </a:rPr>
              <a:t>認定申請（登録確認）</a:t>
            </a:r>
            <a:endParaRPr lang="en-US" altLang="ja-JP" sz="1600" b="1" u="sng" dirty="0">
              <a:solidFill>
                <a:schemeClr val="dk1"/>
              </a:solidFill>
              <a:latin typeface="+mn-ea"/>
            </a:endParaRPr>
          </a:p>
          <a:p>
            <a:endParaRPr lang="en-US" altLang="ja-JP" sz="1600" b="1" u="sng" dirty="0">
              <a:solidFill>
                <a:schemeClr val="dk1"/>
              </a:solidFill>
              <a:latin typeface="+mn-ea"/>
            </a:endParaRPr>
          </a:p>
          <a:p>
            <a:r>
              <a:rPr lang="ja-JP" altLang="en-US" sz="1600" dirty="0">
                <a:solidFill>
                  <a:schemeClr val="dk1"/>
                </a:solidFill>
                <a:latin typeface="+mn-ea"/>
              </a:rPr>
              <a:t>確認事項を確認の上、全てチェックをいれます。</a:t>
            </a:r>
            <a:endParaRPr lang="en-US" altLang="ja-JP" sz="1600" dirty="0">
              <a:solidFill>
                <a:schemeClr val="dk1"/>
              </a:solidFill>
              <a:latin typeface="+mn-ea"/>
            </a:endParaRPr>
          </a:p>
          <a:p>
            <a:endParaRPr lang="en-US" altLang="ja-JP" sz="1600" dirty="0">
              <a:solidFill>
                <a:schemeClr val="dk1"/>
              </a:solidFill>
              <a:latin typeface="+mn-ea"/>
            </a:endParaRPr>
          </a:p>
          <a:p>
            <a:r>
              <a:rPr lang="ja-JP" altLang="en-US" sz="1600" dirty="0">
                <a:solidFill>
                  <a:schemeClr val="dk1"/>
                </a:solidFill>
                <a:latin typeface="+mn-ea"/>
              </a:rPr>
              <a:t>「本内容で申請する」ボタンを押下します。</a:t>
            </a:r>
            <a:endParaRPr lang="en-US" altLang="ja-JP" sz="1600" dirty="0">
              <a:solidFill>
                <a:schemeClr val="dk1"/>
              </a:solidFill>
              <a:latin typeface="+mn-ea"/>
            </a:endParaRPr>
          </a:p>
          <a:p>
            <a:endParaRPr lang="en-US" altLang="ja-JP" sz="1600" dirty="0">
              <a:solidFill>
                <a:schemeClr val="dk1"/>
              </a:solidFill>
              <a:latin typeface="+mn-ea"/>
            </a:endParaRPr>
          </a:p>
          <a:p>
            <a:r>
              <a:rPr lang="en-US" altLang="ja-JP" sz="1600" b="1" dirty="0">
                <a:solidFill>
                  <a:srgbClr val="C00000"/>
                </a:solidFill>
                <a:latin typeface="+mn-ea"/>
              </a:rPr>
              <a:t>※</a:t>
            </a:r>
            <a:r>
              <a:rPr lang="ja-JP" altLang="en-US" sz="1600" b="1" dirty="0">
                <a:solidFill>
                  <a:srgbClr val="C00000"/>
                </a:solidFill>
                <a:latin typeface="+mn-ea"/>
              </a:rPr>
              <a:t>メールアドレスを入力している際には、</a:t>
            </a:r>
            <a:endParaRPr lang="en-US" altLang="ja-JP" sz="1600" b="1" dirty="0">
              <a:solidFill>
                <a:srgbClr val="C00000"/>
              </a:solidFill>
              <a:latin typeface="+mn-ea"/>
            </a:endParaRPr>
          </a:p>
          <a:p>
            <a:r>
              <a:rPr lang="ja-JP" altLang="en-US" sz="1600" b="1" dirty="0">
                <a:solidFill>
                  <a:srgbClr val="C00000"/>
                </a:solidFill>
                <a:latin typeface="+mn-ea"/>
              </a:rPr>
              <a:t>　下記サンプルに加えてメールアドレスに関するチェック項目も</a:t>
            </a:r>
            <a:endParaRPr lang="en-US" altLang="ja-JP" sz="1600" b="1" dirty="0">
              <a:solidFill>
                <a:srgbClr val="C00000"/>
              </a:solidFill>
              <a:latin typeface="+mn-ea"/>
            </a:endParaRPr>
          </a:p>
          <a:p>
            <a:r>
              <a:rPr lang="ja-JP" altLang="en-US" sz="1600" b="1" dirty="0">
                <a:solidFill>
                  <a:srgbClr val="C00000"/>
                </a:solidFill>
                <a:latin typeface="+mn-ea"/>
              </a:rPr>
              <a:t>　出てまいります。</a:t>
            </a:r>
            <a:endParaRPr lang="en-US" altLang="ja-JP" sz="1600" b="1" dirty="0">
              <a:solidFill>
                <a:srgbClr val="C00000"/>
              </a:solidFill>
              <a:latin typeface="+mn-ea"/>
            </a:endParaRPr>
          </a:p>
        </p:txBody>
      </p:sp>
      <p:pic>
        <p:nvPicPr>
          <p:cNvPr id="8" name="図 7">
            <a:extLst>
              <a:ext uri="{FF2B5EF4-FFF2-40B4-BE49-F238E27FC236}">
                <a16:creationId xmlns:a16="http://schemas.microsoft.com/office/drawing/2014/main" id="{FA5BBEA5-0D31-E301-50D9-2B4B1FA9967C}"/>
              </a:ext>
            </a:extLst>
          </p:cNvPr>
          <p:cNvPicPr>
            <a:picLocks noChangeAspect="1"/>
          </p:cNvPicPr>
          <p:nvPr/>
        </p:nvPicPr>
        <p:blipFill>
          <a:blip r:embed="rId3"/>
          <a:stretch>
            <a:fillRect/>
          </a:stretch>
        </p:blipFill>
        <p:spPr>
          <a:xfrm>
            <a:off x="330532" y="3304053"/>
            <a:ext cx="6234545" cy="4725865"/>
          </a:xfrm>
          <a:prstGeom prst="rect">
            <a:avLst/>
          </a:prstGeom>
        </p:spPr>
      </p:pic>
      <p:sp>
        <p:nvSpPr>
          <p:cNvPr id="9" name="正方形/長方形 8">
            <a:extLst>
              <a:ext uri="{FF2B5EF4-FFF2-40B4-BE49-F238E27FC236}">
                <a16:creationId xmlns:a16="http://schemas.microsoft.com/office/drawing/2014/main" id="{E27C032F-58B5-4F57-9E12-BA0B3E79D1EE}"/>
              </a:ext>
            </a:extLst>
          </p:cNvPr>
          <p:cNvSpPr/>
          <p:nvPr/>
        </p:nvSpPr>
        <p:spPr>
          <a:xfrm>
            <a:off x="2756658" y="7661890"/>
            <a:ext cx="1226798" cy="4023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157864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1003776-A4C0-4BD9-A3BE-49AA3769DDCE}"/>
              </a:ext>
            </a:extLst>
          </p:cNvPr>
          <p:cNvSpPr txBox="1"/>
          <p:nvPr/>
        </p:nvSpPr>
        <p:spPr>
          <a:xfrm>
            <a:off x="6464" y="101215"/>
            <a:ext cx="4339988" cy="461665"/>
          </a:xfrm>
          <a:prstGeom prst="rect">
            <a:avLst/>
          </a:prstGeom>
          <a:noFill/>
        </p:spPr>
        <p:txBody>
          <a:bodyPr wrap="square" rtlCol="0">
            <a:spAutoFit/>
          </a:bodyPr>
          <a:lstStyle/>
          <a:p>
            <a:r>
              <a:rPr lang="ja-JP" altLang="en-US" sz="2400" b="1" dirty="0">
                <a:latin typeface="+mn-ea"/>
              </a:rPr>
              <a:t>申請方法</a:t>
            </a:r>
            <a:endParaRPr kumimoji="1" lang="ja-JP" altLang="en-US" sz="2400" b="1" dirty="0">
              <a:latin typeface="+mn-ea"/>
            </a:endParaRPr>
          </a:p>
        </p:txBody>
      </p:sp>
      <p:cxnSp>
        <p:nvCxnSpPr>
          <p:cNvPr id="11" name="直線コネクタ 10">
            <a:extLst>
              <a:ext uri="{FF2B5EF4-FFF2-40B4-BE49-F238E27FC236}">
                <a16:creationId xmlns:a16="http://schemas.microsoft.com/office/drawing/2014/main" id="{1D0F970A-12DA-4BEB-83BB-2C1C296E3915}"/>
              </a:ext>
            </a:extLst>
          </p:cNvPr>
          <p:cNvCxnSpPr>
            <a:cxnSpLocks/>
          </p:cNvCxnSpPr>
          <p:nvPr/>
        </p:nvCxnSpPr>
        <p:spPr>
          <a:xfrm>
            <a:off x="0" y="617170"/>
            <a:ext cx="6858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97D5E5CF-F89F-4041-87A7-1B89640C2806}"/>
              </a:ext>
            </a:extLst>
          </p:cNvPr>
          <p:cNvSpPr txBox="1"/>
          <p:nvPr/>
        </p:nvSpPr>
        <p:spPr>
          <a:xfrm>
            <a:off x="66624" y="806994"/>
            <a:ext cx="6791376" cy="2554545"/>
          </a:xfrm>
          <a:prstGeom prst="rect">
            <a:avLst/>
          </a:prstGeom>
          <a:noFill/>
        </p:spPr>
        <p:txBody>
          <a:bodyPr wrap="square">
            <a:spAutoFit/>
          </a:bodyPr>
          <a:lstStyle/>
          <a:p>
            <a:r>
              <a:rPr lang="ja-JP" altLang="en-US" sz="1600" b="1" u="sng" dirty="0">
                <a:solidFill>
                  <a:schemeClr val="dk1"/>
                </a:solidFill>
                <a:latin typeface="+mn-ea"/>
              </a:rPr>
              <a:t>認定申請（登録結果）</a:t>
            </a:r>
            <a:endParaRPr lang="en-US" altLang="ja-JP" sz="1600" b="1" u="sng" dirty="0">
              <a:solidFill>
                <a:schemeClr val="dk1"/>
              </a:solidFill>
              <a:latin typeface="+mn-ea"/>
            </a:endParaRPr>
          </a:p>
          <a:p>
            <a:endParaRPr lang="en-US" altLang="ja-JP" sz="1600" b="1" u="sng" dirty="0">
              <a:solidFill>
                <a:srgbClr val="C00000"/>
              </a:solidFill>
              <a:latin typeface="+mn-ea"/>
            </a:endParaRPr>
          </a:p>
          <a:p>
            <a:r>
              <a:rPr lang="ja-JP" altLang="en-US" sz="1600" dirty="0">
                <a:latin typeface="+mn-ea"/>
              </a:rPr>
              <a:t>認定申請登録結果の画面になります。</a:t>
            </a:r>
            <a:endParaRPr lang="en-US" altLang="ja-JP" sz="1600" dirty="0">
              <a:latin typeface="+mn-ea"/>
            </a:endParaRPr>
          </a:p>
          <a:p>
            <a:endParaRPr lang="en-US" altLang="ja-JP" sz="1600" dirty="0">
              <a:latin typeface="+mn-ea"/>
            </a:endParaRPr>
          </a:p>
          <a:p>
            <a:r>
              <a:rPr lang="en-US" altLang="ja-JP" sz="1600" dirty="0">
                <a:latin typeface="+mn-ea"/>
              </a:rPr>
              <a:t>※</a:t>
            </a:r>
            <a:r>
              <a:rPr lang="ja-JP" altLang="en-US" sz="1600" dirty="0">
                <a:latin typeface="+mn-ea"/>
              </a:rPr>
              <a:t>「受付番号」は、マイページの認定状況からいつでも確認可能の為</a:t>
            </a:r>
            <a:endParaRPr lang="en-US" altLang="ja-JP" sz="1600" dirty="0">
              <a:latin typeface="+mn-ea"/>
            </a:endParaRPr>
          </a:p>
          <a:p>
            <a:r>
              <a:rPr lang="ja-JP" altLang="en-US" sz="1600" dirty="0">
                <a:latin typeface="+mn-ea"/>
              </a:rPr>
              <a:t>　控えなくても問題はないです。</a:t>
            </a:r>
            <a:endParaRPr lang="en-US" altLang="ja-JP" sz="1600" dirty="0">
              <a:latin typeface="+mn-ea"/>
            </a:endParaRPr>
          </a:p>
          <a:p>
            <a:r>
              <a:rPr lang="ja-JP" altLang="en-US" sz="1600" b="1" u="sng" dirty="0">
                <a:solidFill>
                  <a:srgbClr val="C00000"/>
                </a:solidFill>
                <a:latin typeface="+mn-ea"/>
              </a:rPr>
              <a:t>　</a:t>
            </a:r>
            <a:endParaRPr lang="en-US" altLang="ja-JP" sz="1600" b="1" u="sng" dirty="0">
              <a:solidFill>
                <a:srgbClr val="C00000"/>
              </a:solidFill>
              <a:latin typeface="+mn-ea"/>
            </a:endParaRPr>
          </a:p>
          <a:p>
            <a:r>
              <a:rPr lang="ja-JP" altLang="en-US" sz="1600" dirty="0">
                <a:latin typeface="+mn-ea"/>
              </a:rPr>
              <a:t>　　　</a:t>
            </a:r>
            <a:endParaRPr lang="en-US" altLang="ja-JP" sz="1600" dirty="0">
              <a:latin typeface="+mn-ea"/>
            </a:endParaRPr>
          </a:p>
          <a:p>
            <a:r>
              <a:rPr lang="ja-JP" altLang="en-US" sz="1600" dirty="0">
                <a:latin typeface="+mn-ea"/>
              </a:rPr>
              <a:t>　</a:t>
            </a:r>
            <a:endParaRPr lang="en-US" altLang="ja-JP" sz="1600" dirty="0">
              <a:latin typeface="+mn-ea"/>
            </a:endParaRPr>
          </a:p>
          <a:p>
            <a:endParaRPr lang="en-US" altLang="ja-JP" sz="1600" dirty="0">
              <a:latin typeface="+mn-ea"/>
            </a:endParaRPr>
          </a:p>
        </p:txBody>
      </p:sp>
      <p:sp>
        <p:nvSpPr>
          <p:cNvPr id="33" name="テキスト ボックス 32">
            <a:extLst>
              <a:ext uri="{FF2B5EF4-FFF2-40B4-BE49-F238E27FC236}">
                <a16:creationId xmlns:a16="http://schemas.microsoft.com/office/drawing/2014/main" id="{7C2A1CE3-5423-4281-A001-93031C239212}"/>
              </a:ext>
            </a:extLst>
          </p:cNvPr>
          <p:cNvSpPr txBox="1"/>
          <p:nvPr/>
        </p:nvSpPr>
        <p:spPr>
          <a:xfrm>
            <a:off x="115232" y="5872109"/>
            <a:ext cx="6646638" cy="1815882"/>
          </a:xfrm>
          <a:prstGeom prst="rect">
            <a:avLst/>
          </a:prstGeom>
          <a:noFill/>
        </p:spPr>
        <p:txBody>
          <a:bodyPr wrap="square">
            <a:spAutoFit/>
          </a:bodyPr>
          <a:lstStyle/>
          <a:p>
            <a:r>
              <a:rPr lang="ja-JP" altLang="en-US" sz="1600" dirty="0">
                <a:latin typeface="+mn-ea"/>
              </a:rPr>
              <a:t>マイページ上の</a:t>
            </a:r>
            <a:r>
              <a:rPr lang="ja-JP" altLang="en-US" sz="1600" b="1" u="sng" dirty="0">
                <a:solidFill>
                  <a:srgbClr val="C00000"/>
                </a:solidFill>
                <a:latin typeface="+mn-ea"/>
              </a:rPr>
              <a:t>認定状況</a:t>
            </a:r>
            <a:r>
              <a:rPr lang="ja-JP" altLang="en-US" sz="1600" dirty="0">
                <a:latin typeface="+mn-ea"/>
              </a:rPr>
              <a:t>で、申請が問題なく完了しているか</a:t>
            </a:r>
            <a:endParaRPr lang="en-US" altLang="ja-JP" sz="1600" dirty="0">
              <a:latin typeface="+mn-ea"/>
            </a:endParaRPr>
          </a:p>
          <a:p>
            <a:r>
              <a:rPr lang="ja-JP" altLang="en-US" sz="1600" dirty="0">
                <a:latin typeface="+mn-ea"/>
              </a:rPr>
              <a:t>確認が可能です。</a:t>
            </a:r>
            <a:endParaRPr lang="en-US" altLang="ja-JP" sz="1600" dirty="0">
              <a:latin typeface="+mn-ea"/>
            </a:endParaRPr>
          </a:p>
          <a:p>
            <a:r>
              <a:rPr lang="ja-JP" altLang="en-US" sz="1600" dirty="0">
                <a:latin typeface="+mn-ea"/>
              </a:rPr>
              <a:t>申請が完了している場合、申請名「受給資格認定申請」の</a:t>
            </a:r>
            <a:endParaRPr lang="en-US" altLang="ja-JP" sz="1600" dirty="0">
              <a:latin typeface="+mn-ea"/>
            </a:endParaRPr>
          </a:p>
          <a:p>
            <a:r>
              <a:rPr lang="ja-JP" altLang="en-US" sz="1600" dirty="0">
                <a:latin typeface="+mn-ea"/>
              </a:rPr>
              <a:t>審査状況が空白で表示ボタンがオレンジ色になっていれば、</a:t>
            </a:r>
            <a:endParaRPr lang="en-US" altLang="ja-JP" sz="1600" dirty="0">
              <a:latin typeface="+mn-ea"/>
            </a:endParaRPr>
          </a:p>
          <a:p>
            <a:r>
              <a:rPr lang="ja-JP" altLang="en-US" sz="1600" dirty="0">
                <a:latin typeface="+mn-ea"/>
              </a:rPr>
              <a:t>申請完了となります。</a:t>
            </a:r>
            <a:endParaRPr lang="en-US" altLang="ja-JP" sz="1600" dirty="0">
              <a:latin typeface="+mn-ea"/>
            </a:endParaRPr>
          </a:p>
          <a:p>
            <a:r>
              <a:rPr lang="en-US" altLang="ja-JP" sz="1600" b="1" dirty="0">
                <a:latin typeface="+mn-ea"/>
                <a:ea typeface="メイリオ" panose="020B0604030504040204" pitchFamily="50" charset="-128"/>
              </a:rPr>
              <a:t>※</a:t>
            </a:r>
            <a:r>
              <a:rPr lang="ja-JP" altLang="en-US" sz="1600" b="1" dirty="0">
                <a:latin typeface="+mn-ea"/>
                <a:ea typeface="メイリオ" panose="020B0604030504040204" pitchFamily="50" charset="-128"/>
              </a:rPr>
              <a:t>表示を押下すると、詳しい申請状況を確認することができます。</a:t>
            </a:r>
            <a:endParaRPr lang="en-US" altLang="ja-JP" sz="1600" b="1" dirty="0">
              <a:latin typeface="メイリオ" panose="020B0604030504040204" pitchFamily="50" charset="-128"/>
              <a:ea typeface="メイリオ" panose="020B0604030504040204" pitchFamily="50" charset="-128"/>
            </a:endParaRPr>
          </a:p>
        </p:txBody>
      </p:sp>
      <p:grpSp>
        <p:nvGrpSpPr>
          <p:cNvPr id="10" name="グループ化 9">
            <a:extLst>
              <a:ext uri="{FF2B5EF4-FFF2-40B4-BE49-F238E27FC236}">
                <a16:creationId xmlns:a16="http://schemas.microsoft.com/office/drawing/2014/main" id="{79EC55A7-6EE2-FB82-43C7-A2D9040E420D}"/>
              </a:ext>
            </a:extLst>
          </p:cNvPr>
          <p:cNvGrpSpPr/>
          <p:nvPr/>
        </p:nvGrpSpPr>
        <p:grpSpPr>
          <a:xfrm>
            <a:off x="319071" y="7425649"/>
            <a:ext cx="6238645" cy="1728760"/>
            <a:chOff x="-6694284" y="2282104"/>
            <a:chExt cx="6862508" cy="1901636"/>
          </a:xfrm>
        </p:grpSpPr>
        <p:pic>
          <p:nvPicPr>
            <p:cNvPr id="6" name="図 5">
              <a:extLst>
                <a:ext uri="{FF2B5EF4-FFF2-40B4-BE49-F238E27FC236}">
                  <a16:creationId xmlns:a16="http://schemas.microsoft.com/office/drawing/2014/main" id="{D63A7603-FA20-9BD1-1D0C-98680EB91B4A}"/>
                </a:ext>
              </a:extLst>
            </p:cNvPr>
            <p:cNvPicPr>
              <a:picLocks noChangeAspect="1"/>
            </p:cNvPicPr>
            <p:nvPr/>
          </p:nvPicPr>
          <p:blipFill>
            <a:blip r:embed="rId3"/>
            <a:srcRect t="76055"/>
            <a:stretch>
              <a:fillRect/>
            </a:stretch>
          </p:blipFill>
          <p:spPr>
            <a:xfrm>
              <a:off x="-6689776" y="3632199"/>
              <a:ext cx="6858000" cy="551541"/>
            </a:xfrm>
            <a:prstGeom prst="rect">
              <a:avLst/>
            </a:prstGeom>
          </p:spPr>
        </p:pic>
        <p:pic>
          <p:nvPicPr>
            <p:cNvPr id="9" name="図 8">
              <a:extLst>
                <a:ext uri="{FF2B5EF4-FFF2-40B4-BE49-F238E27FC236}">
                  <a16:creationId xmlns:a16="http://schemas.microsoft.com/office/drawing/2014/main" id="{07B7D8E4-6D29-CD5F-5E1E-A03F0668930B}"/>
                </a:ext>
              </a:extLst>
            </p:cNvPr>
            <p:cNvPicPr>
              <a:picLocks noChangeAspect="1"/>
            </p:cNvPicPr>
            <p:nvPr/>
          </p:nvPicPr>
          <p:blipFill>
            <a:blip r:embed="rId3"/>
            <a:srcRect b="40946"/>
            <a:stretch>
              <a:fillRect/>
            </a:stretch>
          </p:blipFill>
          <p:spPr>
            <a:xfrm>
              <a:off x="-6694284" y="2282104"/>
              <a:ext cx="6858000" cy="1360256"/>
            </a:xfrm>
            <a:prstGeom prst="rect">
              <a:avLst/>
            </a:prstGeom>
          </p:spPr>
        </p:pic>
      </p:grpSp>
      <p:pic>
        <p:nvPicPr>
          <p:cNvPr id="13" name="図 12">
            <a:extLst>
              <a:ext uri="{FF2B5EF4-FFF2-40B4-BE49-F238E27FC236}">
                <a16:creationId xmlns:a16="http://schemas.microsoft.com/office/drawing/2014/main" id="{7E2E9B1C-B6FA-9C7A-F901-ACD7AF27A20A}"/>
              </a:ext>
            </a:extLst>
          </p:cNvPr>
          <p:cNvPicPr>
            <a:picLocks noChangeAspect="1"/>
          </p:cNvPicPr>
          <p:nvPr/>
        </p:nvPicPr>
        <p:blipFill>
          <a:blip r:embed="rId4"/>
          <a:stretch>
            <a:fillRect/>
          </a:stretch>
        </p:blipFill>
        <p:spPr>
          <a:xfrm>
            <a:off x="595116" y="2562018"/>
            <a:ext cx="5667768" cy="2928117"/>
          </a:xfrm>
          <a:prstGeom prst="rect">
            <a:avLst/>
          </a:prstGeom>
        </p:spPr>
      </p:pic>
      <p:sp>
        <p:nvSpPr>
          <p:cNvPr id="14" name="テキスト ボックス 13">
            <a:extLst>
              <a:ext uri="{FF2B5EF4-FFF2-40B4-BE49-F238E27FC236}">
                <a16:creationId xmlns:a16="http://schemas.microsoft.com/office/drawing/2014/main" id="{58D9519C-894A-4F7F-9D4A-FB4EF08D93B8}"/>
              </a:ext>
            </a:extLst>
          </p:cNvPr>
          <p:cNvSpPr txBox="1"/>
          <p:nvPr/>
        </p:nvSpPr>
        <p:spPr>
          <a:xfrm>
            <a:off x="3828824" y="4111462"/>
            <a:ext cx="2724794" cy="1569660"/>
          </a:xfrm>
          <a:prstGeom prst="rect">
            <a:avLst/>
          </a:prstGeom>
          <a:solidFill>
            <a:schemeClr val="bg1"/>
          </a:solidFill>
          <a:ln w="38100">
            <a:solidFill>
              <a:schemeClr val="accent1"/>
            </a:solidFill>
          </a:ln>
        </p:spPr>
        <p:txBody>
          <a:bodyPr wrap="square" rtlCol="0">
            <a:spAutoFit/>
          </a:bodyPr>
          <a:lstStyle/>
          <a:p>
            <a:r>
              <a:rPr lang="ja-JP" altLang="en-US" sz="1200" b="1" dirty="0"/>
              <a:t>審査が完了すると、学校から</a:t>
            </a:r>
            <a:endParaRPr lang="en-US" altLang="ja-JP" sz="1200" b="1" dirty="0"/>
          </a:p>
          <a:p>
            <a:r>
              <a:rPr lang="ja-JP" altLang="en-US" sz="1200" b="1" dirty="0"/>
              <a:t>通知書が届きます。</a:t>
            </a:r>
            <a:endParaRPr lang="en-US" altLang="ja-JP" sz="1200" b="1" dirty="0"/>
          </a:p>
          <a:p>
            <a:r>
              <a:rPr lang="ja-JP" altLang="en-US" sz="1200" b="1" dirty="0"/>
              <a:t>メールアドレスをご登録の場合</a:t>
            </a:r>
            <a:endParaRPr lang="en-US" altLang="ja-JP" sz="1200" b="1" dirty="0"/>
          </a:p>
          <a:p>
            <a:r>
              <a:rPr lang="ja-JP" altLang="en-US" sz="1200" b="1" dirty="0"/>
              <a:t>審査完了メールも届きます。</a:t>
            </a:r>
            <a:endParaRPr lang="en-US" altLang="ja-JP" sz="1200" b="1" dirty="0"/>
          </a:p>
          <a:p>
            <a:r>
              <a:rPr lang="ja-JP" altLang="en-US" sz="1200" b="1" dirty="0"/>
              <a:t>メールは「</a:t>
            </a:r>
            <a:r>
              <a:rPr lang="en-US" altLang="ja-JP" sz="1200" b="1" dirty="0"/>
              <a:t>e-shien@mext.go.jp</a:t>
            </a:r>
            <a:r>
              <a:rPr lang="ja-JP" altLang="en-US" sz="1200" b="1" dirty="0"/>
              <a:t>」</a:t>
            </a:r>
            <a:endParaRPr lang="en-US" altLang="ja-JP" sz="1200" b="1" dirty="0"/>
          </a:p>
          <a:p>
            <a:r>
              <a:rPr lang="ja-JP" altLang="en-US" sz="1200" b="1" dirty="0"/>
              <a:t>から送信されます。</a:t>
            </a:r>
            <a:endParaRPr lang="en-US" altLang="ja-JP" sz="1200" b="1" dirty="0"/>
          </a:p>
          <a:p>
            <a:r>
              <a:rPr lang="ja-JP" altLang="en-US" sz="1200" b="1" dirty="0"/>
              <a:t>受信拒否設定等に問題がないか</a:t>
            </a:r>
            <a:endParaRPr lang="en-US" altLang="ja-JP" sz="1200" b="1" dirty="0"/>
          </a:p>
          <a:p>
            <a:r>
              <a:rPr lang="ja-JP" altLang="en-US" sz="1200" b="1" dirty="0"/>
              <a:t>確認してください。</a:t>
            </a:r>
            <a:endParaRPr lang="en-US" altLang="ja-JP" sz="1200" b="1" dirty="0"/>
          </a:p>
        </p:txBody>
      </p:sp>
    </p:spTree>
    <p:extLst>
      <p:ext uri="{BB962C8B-B14F-4D97-AF65-F5344CB8AC3E}">
        <p14:creationId xmlns:p14="http://schemas.microsoft.com/office/powerpoint/2010/main" val="2854038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9C7C118-AAB1-4B0C-8B7A-045E942B49E7}"/>
              </a:ext>
            </a:extLst>
          </p:cNvPr>
          <p:cNvSpPr>
            <a:spLocks noGrp="1"/>
          </p:cNvSpPr>
          <p:nvPr>
            <p:ph type="ctrTitle"/>
          </p:nvPr>
        </p:nvSpPr>
        <p:spPr>
          <a:xfrm>
            <a:off x="857250" y="3228182"/>
            <a:ext cx="5143500" cy="3449637"/>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ja-JP" altLang="en-US" sz="3600" b="1" dirty="0">
                <a:solidFill>
                  <a:schemeClr val="tx1"/>
                </a:solidFill>
                <a:latin typeface="+mn-ea"/>
              </a:rPr>
              <a:t>最終ページ</a:t>
            </a:r>
            <a:br>
              <a:rPr lang="en-US" altLang="ja-JP" sz="2800" b="1" dirty="0">
                <a:solidFill>
                  <a:schemeClr val="tx1"/>
                </a:solidFill>
                <a:latin typeface="+mn-ea"/>
              </a:rPr>
            </a:br>
            <a:endParaRPr lang="en-US" altLang="ja-JP" sz="2800" b="1" dirty="0">
              <a:solidFill>
                <a:schemeClr val="tx1"/>
              </a:solidFill>
              <a:latin typeface="+mn-ea"/>
            </a:endParaRPr>
          </a:p>
        </p:txBody>
      </p:sp>
      <p:sp>
        <p:nvSpPr>
          <p:cNvPr id="5" name="字幕 4">
            <a:extLst>
              <a:ext uri="{FF2B5EF4-FFF2-40B4-BE49-F238E27FC236}">
                <a16:creationId xmlns:a16="http://schemas.microsoft.com/office/drawing/2014/main" id="{28AE5A58-FF87-4F8F-8E3B-92AEBDD59ACC}"/>
              </a:ext>
            </a:extLst>
          </p:cNvPr>
          <p:cNvSpPr>
            <a:spLocks noGrp="1"/>
          </p:cNvSpPr>
          <p:nvPr>
            <p:ph type="subTitle" idx="1"/>
          </p:nvPr>
        </p:nvSpPr>
        <p:spPr>
          <a:xfrm>
            <a:off x="857250" y="6368804"/>
            <a:ext cx="5143500" cy="2391656"/>
          </a:xfrm>
        </p:spPr>
        <p:txBody>
          <a:bodyPr>
            <a:normAutofit/>
          </a:bodyPr>
          <a:lstStyle/>
          <a:p>
            <a:endParaRPr kumimoji="1" lang="en-US" altLang="ja-JP" sz="2400" b="1" dirty="0"/>
          </a:p>
          <a:p>
            <a:endParaRPr kumimoji="1" lang="ja-JP" altLang="en-US" sz="2800" b="1" dirty="0"/>
          </a:p>
        </p:txBody>
      </p:sp>
      <p:sp>
        <p:nvSpPr>
          <p:cNvPr id="2" name="正方形/長方形 1">
            <a:extLst>
              <a:ext uri="{FF2B5EF4-FFF2-40B4-BE49-F238E27FC236}">
                <a16:creationId xmlns:a16="http://schemas.microsoft.com/office/drawing/2014/main" id="{E1AFC34A-48CC-497D-90E3-95AA915F265A}"/>
              </a:ext>
            </a:extLst>
          </p:cNvPr>
          <p:cNvSpPr/>
          <p:nvPr/>
        </p:nvSpPr>
        <p:spPr>
          <a:xfrm>
            <a:off x="3013363" y="9375095"/>
            <a:ext cx="831273" cy="443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1137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7D5E5CF-F89F-4041-87A7-1B89640C2806}"/>
              </a:ext>
            </a:extLst>
          </p:cNvPr>
          <p:cNvSpPr txBox="1"/>
          <p:nvPr/>
        </p:nvSpPr>
        <p:spPr>
          <a:xfrm>
            <a:off x="66624" y="806994"/>
            <a:ext cx="6683426" cy="4524315"/>
          </a:xfrm>
          <a:prstGeom prst="rect">
            <a:avLst/>
          </a:prstGeom>
          <a:noFill/>
        </p:spPr>
        <p:txBody>
          <a:bodyPr wrap="square">
            <a:spAutoFit/>
          </a:bodyPr>
          <a:lstStyle/>
          <a:p>
            <a:r>
              <a:rPr lang="ja-JP" altLang="en-US" sz="1600" b="1" dirty="0">
                <a:solidFill>
                  <a:schemeClr val="dk1"/>
                </a:solidFill>
                <a:latin typeface="+mn-ea"/>
              </a:rPr>
              <a:t>申請の流れ　　　　　　　　　　　　　　　　・・・・・・・・・</a:t>
            </a:r>
            <a:r>
              <a:rPr lang="en-US" altLang="ja-JP" sz="1600" b="1" dirty="0">
                <a:solidFill>
                  <a:schemeClr val="dk1"/>
                </a:solidFill>
                <a:latin typeface="+mn-ea"/>
              </a:rPr>
              <a:t>P3</a:t>
            </a:r>
          </a:p>
          <a:p>
            <a:endParaRPr lang="en-US" altLang="ja-JP" sz="1600" b="1" dirty="0">
              <a:solidFill>
                <a:schemeClr val="dk1"/>
              </a:solidFill>
              <a:latin typeface="+mn-ea"/>
            </a:endParaRPr>
          </a:p>
          <a:p>
            <a:r>
              <a:rPr lang="ja-JP" altLang="en-US" sz="1600" b="1" dirty="0">
                <a:solidFill>
                  <a:schemeClr val="dk1"/>
                </a:solidFill>
                <a:latin typeface="+mn-ea"/>
              </a:rPr>
              <a:t>ログイン　　　　　　　　　　　　　　　　　・・・・・・・・・</a:t>
            </a:r>
            <a:r>
              <a:rPr lang="en-US" altLang="ja-JP" sz="1600" b="1" dirty="0">
                <a:solidFill>
                  <a:schemeClr val="dk1"/>
                </a:solidFill>
                <a:latin typeface="+mn-ea"/>
              </a:rPr>
              <a:t>P5</a:t>
            </a:r>
          </a:p>
          <a:p>
            <a:endParaRPr lang="en-US" altLang="ja-JP" sz="1600" b="1" dirty="0">
              <a:solidFill>
                <a:schemeClr val="dk1"/>
              </a:solidFill>
              <a:latin typeface="+mn-ea"/>
            </a:endParaRPr>
          </a:p>
          <a:p>
            <a:r>
              <a:rPr lang="ja-JP" altLang="en-US" sz="1600" b="1" dirty="0">
                <a:solidFill>
                  <a:schemeClr val="dk1"/>
                </a:solidFill>
                <a:latin typeface="+mn-ea"/>
              </a:rPr>
              <a:t>意向登録　　　　　　　　　　　　　　　　　・・・・・・・・・</a:t>
            </a:r>
            <a:r>
              <a:rPr lang="en-US" altLang="ja-JP" sz="1600" b="1" dirty="0">
                <a:solidFill>
                  <a:schemeClr val="dk1"/>
                </a:solidFill>
                <a:latin typeface="+mn-ea"/>
              </a:rPr>
              <a:t>P6</a:t>
            </a:r>
          </a:p>
          <a:p>
            <a:endParaRPr lang="en-US" altLang="ja-JP" sz="1600" b="1" dirty="0">
              <a:solidFill>
                <a:schemeClr val="dk1"/>
              </a:solidFill>
              <a:latin typeface="+mn-ea"/>
            </a:endParaRPr>
          </a:p>
          <a:p>
            <a:r>
              <a:rPr lang="ja-JP" altLang="en-US" sz="1600" b="1" dirty="0">
                <a:solidFill>
                  <a:schemeClr val="dk1"/>
                </a:solidFill>
                <a:latin typeface="+mn-ea"/>
              </a:rPr>
              <a:t>認定申請（生徒情報）　　　　　　　　　　　・・・・・・・・・</a:t>
            </a:r>
            <a:r>
              <a:rPr lang="en-US" altLang="ja-JP" sz="1600" b="1" dirty="0">
                <a:solidFill>
                  <a:schemeClr val="dk1"/>
                </a:solidFill>
                <a:latin typeface="+mn-ea"/>
              </a:rPr>
              <a:t>P9</a:t>
            </a:r>
          </a:p>
          <a:p>
            <a:endParaRPr lang="en-US" altLang="ja-JP" sz="1600" b="1" dirty="0">
              <a:solidFill>
                <a:schemeClr val="dk1"/>
              </a:solidFill>
              <a:latin typeface="+mn-ea"/>
            </a:endParaRPr>
          </a:p>
          <a:p>
            <a:r>
              <a:rPr lang="ja-JP" altLang="en-US" sz="1600" b="1" dirty="0">
                <a:solidFill>
                  <a:schemeClr val="dk1"/>
                </a:solidFill>
                <a:latin typeface="+mn-ea"/>
              </a:rPr>
              <a:t>認定申請（学校情報）　　　　　　　　　　　・・・・・・・・・</a:t>
            </a:r>
            <a:r>
              <a:rPr lang="en-US" altLang="ja-JP" sz="1600" b="1" dirty="0">
                <a:solidFill>
                  <a:schemeClr val="dk1"/>
                </a:solidFill>
                <a:latin typeface="+mn-ea"/>
              </a:rPr>
              <a:t>P11</a:t>
            </a:r>
          </a:p>
          <a:p>
            <a:endParaRPr lang="en-US" altLang="ja-JP" sz="1600" b="1" dirty="0">
              <a:solidFill>
                <a:schemeClr val="dk1"/>
              </a:solidFill>
              <a:latin typeface="+mn-ea"/>
            </a:endParaRPr>
          </a:p>
          <a:p>
            <a:r>
              <a:rPr lang="ja-JP" altLang="en-US" sz="1600" b="1" dirty="0">
                <a:solidFill>
                  <a:schemeClr val="dk1"/>
                </a:solidFill>
                <a:latin typeface="+mn-ea"/>
              </a:rPr>
              <a:t>認定申請（支給停止期間とは）　　　　　　　・・・・・・・・・</a:t>
            </a:r>
            <a:r>
              <a:rPr lang="en-US" altLang="ja-JP" sz="1600" b="1" dirty="0">
                <a:solidFill>
                  <a:schemeClr val="dk1"/>
                </a:solidFill>
                <a:latin typeface="+mn-ea"/>
              </a:rPr>
              <a:t>P14</a:t>
            </a:r>
          </a:p>
          <a:p>
            <a:endParaRPr lang="en-US" altLang="ja-JP" sz="1600" b="1" dirty="0">
              <a:solidFill>
                <a:schemeClr val="dk1"/>
              </a:solidFill>
              <a:latin typeface="+mn-ea"/>
            </a:endParaRPr>
          </a:p>
          <a:p>
            <a:r>
              <a:rPr lang="ja-JP" altLang="en-US" sz="1600" b="1" dirty="0">
                <a:solidFill>
                  <a:schemeClr val="dk1"/>
                </a:solidFill>
                <a:latin typeface="+mn-ea"/>
              </a:rPr>
              <a:t>認定申請（登録確認）　　　　　　　　　　　・・・・・・・・・</a:t>
            </a:r>
            <a:r>
              <a:rPr lang="en-US" altLang="ja-JP" sz="1600" b="1" dirty="0">
                <a:solidFill>
                  <a:schemeClr val="dk1"/>
                </a:solidFill>
                <a:latin typeface="+mn-ea"/>
              </a:rPr>
              <a:t>P15</a:t>
            </a:r>
          </a:p>
          <a:p>
            <a:endParaRPr lang="en-US" altLang="ja-JP" sz="1600" b="1" dirty="0">
              <a:solidFill>
                <a:schemeClr val="dk1"/>
              </a:solidFill>
              <a:latin typeface="+mn-ea"/>
            </a:endParaRPr>
          </a:p>
          <a:p>
            <a:r>
              <a:rPr lang="ja-JP" altLang="en-US" sz="1600" b="1" dirty="0">
                <a:solidFill>
                  <a:schemeClr val="dk1"/>
                </a:solidFill>
                <a:latin typeface="+mn-ea"/>
              </a:rPr>
              <a:t>認定申請（登録結果）　　　　　　　　　　　・・・・・・・・・</a:t>
            </a:r>
            <a:r>
              <a:rPr lang="en-US" altLang="ja-JP" sz="1600" b="1" dirty="0">
                <a:solidFill>
                  <a:schemeClr val="dk1"/>
                </a:solidFill>
                <a:latin typeface="+mn-ea"/>
              </a:rPr>
              <a:t>P17</a:t>
            </a:r>
          </a:p>
          <a:p>
            <a:endParaRPr lang="en-US" altLang="ja-JP" sz="1600" b="1" dirty="0">
              <a:solidFill>
                <a:schemeClr val="dk1"/>
              </a:solidFill>
              <a:latin typeface="+mn-ea"/>
            </a:endParaRPr>
          </a:p>
          <a:p>
            <a:r>
              <a:rPr lang="ja-JP" altLang="en-US" sz="1600" b="1" dirty="0">
                <a:solidFill>
                  <a:schemeClr val="dk1"/>
                </a:solidFill>
                <a:latin typeface="+mn-ea"/>
              </a:rPr>
              <a:t>認定情報　　　　　　　　　　　　　　　　　・・・・・・・・・</a:t>
            </a:r>
            <a:r>
              <a:rPr lang="en-US" altLang="ja-JP" sz="1600" b="1" dirty="0">
                <a:solidFill>
                  <a:schemeClr val="dk1"/>
                </a:solidFill>
                <a:latin typeface="+mn-ea"/>
              </a:rPr>
              <a:t>P17</a:t>
            </a:r>
          </a:p>
          <a:p>
            <a:endParaRPr lang="en-US" altLang="ja-JP" sz="1600" b="1"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51003776-A4C0-4BD9-A3BE-49AA3769DDCE}"/>
              </a:ext>
            </a:extLst>
          </p:cNvPr>
          <p:cNvSpPr txBox="1"/>
          <p:nvPr/>
        </p:nvSpPr>
        <p:spPr>
          <a:xfrm>
            <a:off x="6464" y="101215"/>
            <a:ext cx="4339988" cy="461665"/>
          </a:xfrm>
          <a:prstGeom prst="rect">
            <a:avLst/>
          </a:prstGeom>
          <a:noFill/>
        </p:spPr>
        <p:txBody>
          <a:bodyPr wrap="square" rtlCol="0">
            <a:spAutoFit/>
          </a:bodyPr>
          <a:lstStyle/>
          <a:p>
            <a:r>
              <a:rPr lang="ja-JP" altLang="en-US" sz="2400" b="1" dirty="0">
                <a:latin typeface="+mn-ea"/>
              </a:rPr>
              <a:t>目次</a:t>
            </a:r>
            <a:endParaRPr kumimoji="1" lang="ja-JP" altLang="en-US" sz="2400" b="1" dirty="0">
              <a:latin typeface="+mn-ea"/>
            </a:endParaRPr>
          </a:p>
        </p:txBody>
      </p:sp>
      <p:cxnSp>
        <p:nvCxnSpPr>
          <p:cNvPr id="11" name="直線コネクタ 10">
            <a:extLst>
              <a:ext uri="{FF2B5EF4-FFF2-40B4-BE49-F238E27FC236}">
                <a16:creationId xmlns:a16="http://schemas.microsoft.com/office/drawing/2014/main" id="{1D0F970A-12DA-4BEB-83BB-2C1C296E3915}"/>
              </a:ext>
            </a:extLst>
          </p:cNvPr>
          <p:cNvCxnSpPr>
            <a:cxnSpLocks/>
          </p:cNvCxnSpPr>
          <p:nvPr/>
        </p:nvCxnSpPr>
        <p:spPr>
          <a:xfrm>
            <a:off x="0" y="617170"/>
            <a:ext cx="6858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482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9C7C118-AAB1-4B0C-8B7A-045E942B49E7}"/>
              </a:ext>
            </a:extLst>
          </p:cNvPr>
          <p:cNvSpPr>
            <a:spLocks noGrp="1"/>
          </p:cNvSpPr>
          <p:nvPr>
            <p:ph type="ctrTitle"/>
          </p:nvPr>
        </p:nvSpPr>
        <p:spPr>
          <a:xfrm>
            <a:off x="857250" y="3228182"/>
            <a:ext cx="5143500" cy="3449637"/>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ja-JP" altLang="en-US" sz="3600" b="1" dirty="0">
                <a:solidFill>
                  <a:schemeClr val="tx1"/>
                </a:solidFill>
                <a:latin typeface="+mn-ea"/>
              </a:rPr>
              <a:t>申請の流れ</a:t>
            </a:r>
            <a:br>
              <a:rPr lang="en-US" altLang="ja-JP" sz="2800" b="1" dirty="0">
                <a:solidFill>
                  <a:schemeClr val="tx1"/>
                </a:solidFill>
                <a:latin typeface="+mn-ea"/>
              </a:rPr>
            </a:br>
            <a:endParaRPr lang="en-US" altLang="ja-JP" sz="2800" b="1" dirty="0">
              <a:solidFill>
                <a:schemeClr val="tx1"/>
              </a:solidFill>
              <a:latin typeface="+mn-ea"/>
            </a:endParaRPr>
          </a:p>
        </p:txBody>
      </p:sp>
      <p:sp>
        <p:nvSpPr>
          <p:cNvPr id="5" name="字幕 4">
            <a:extLst>
              <a:ext uri="{FF2B5EF4-FFF2-40B4-BE49-F238E27FC236}">
                <a16:creationId xmlns:a16="http://schemas.microsoft.com/office/drawing/2014/main" id="{28AE5A58-FF87-4F8F-8E3B-92AEBDD59ACC}"/>
              </a:ext>
            </a:extLst>
          </p:cNvPr>
          <p:cNvSpPr>
            <a:spLocks noGrp="1"/>
          </p:cNvSpPr>
          <p:nvPr>
            <p:ph type="subTitle" idx="1"/>
          </p:nvPr>
        </p:nvSpPr>
        <p:spPr>
          <a:xfrm>
            <a:off x="857250" y="6368804"/>
            <a:ext cx="5143500" cy="2391656"/>
          </a:xfrm>
        </p:spPr>
        <p:txBody>
          <a:bodyPr>
            <a:normAutofit/>
          </a:bodyPr>
          <a:lstStyle/>
          <a:p>
            <a:endParaRPr kumimoji="1" lang="en-US" altLang="ja-JP" sz="2400" b="1" dirty="0"/>
          </a:p>
          <a:p>
            <a:endParaRPr kumimoji="1" lang="ja-JP" altLang="en-US" sz="2800" b="1" dirty="0"/>
          </a:p>
        </p:txBody>
      </p:sp>
      <p:cxnSp>
        <p:nvCxnSpPr>
          <p:cNvPr id="10" name="直線コネクタ 9">
            <a:extLst>
              <a:ext uri="{FF2B5EF4-FFF2-40B4-BE49-F238E27FC236}">
                <a16:creationId xmlns:a16="http://schemas.microsoft.com/office/drawing/2014/main" id="{419192DC-BE6E-4CC0-B013-B85B8B13863C}"/>
              </a:ext>
            </a:extLst>
          </p:cNvPr>
          <p:cNvCxnSpPr>
            <a:cxnSpLocks/>
          </p:cNvCxnSpPr>
          <p:nvPr/>
        </p:nvCxnSpPr>
        <p:spPr>
          <a:xfrm>
            <a:off x="1054100" y="5080000"/>
            <a:ext cx="47498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31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7D5E5CF-F89F-4041-87A7-1B89640C2806}"/>
              </a:ext>
            </a:extLst>
          </p:cNvPr>
          <p:cNvSpPr txBox="1"/>
          <p:nvPr/>
        </p:nvSpPr>
        <p:spPr>
          <a:xfrm>
            <a:off x="66624" y="806994"/>
            <a:ext cx="6417303" cy="1569660"/>
          </a:xfrm>
          <a:prstGeom prst="rect">
            <a:avLst/>
          </a:prstGeom>
          <a:noFill/>
        </p:spPr>
        <p:txBody>
          <a:bodyPr wrap="square">
            <a:spAutoFit/>
          </a:bodyPr>
          <a:lstStyle/>
          <a:p>
            <a:r>
              <a:rPr lang="en-US" altLang="ja-JP" sz="1600" dirty="0">
                <a:uFill>
                  <a:solidFill>
                    <a:srgbClr val="C00000"/>
                  </a:solidFill>
                </a:uFill>
                <a:latin typeface="+mn-ea"/>
              </a:rPr>
              <a:t>e-Shien</a:t>
            </a:r>
            <a:r>
              <a:rPr lang="ja-JP" altLang="en-US" sz="1600" dirty="0">
                <a:uFill>
                  <a:solidFill>
                    <a:srgbClr val="C00000"/>
                  </a:solidFill>
                </a:uFill>
                <a:latin typeface="+mn-ea"/>
              </a:rPr>
              <a:t>上での新規申請の流れは下記の通りです。</a:t>
            </a:r>
            <a:endParaRPr lang="en-US" altLang="ja-JP" sz="1600" dirty="0">
              <a:uFill>
                <a:solidFill>
                  <a:srgbClr val="C00000"/>
                </a:solidFill>
              </a:uFill>
              <a:latin typeface="+mn-ea"/>
            </a:endParaRPr>
          </a:p>
          <a:p>
            <a:endParaRPr lang="en-US" altLang="ja" sz="1600" u="sng" dirty="0">
              <a:solidFill>
                <a:schemeClr val="dk1"/>
              </a:solidFill>
              <a:latin typeface="+mn-ea"/>
            </a:endParaRPr>
          </a:p>
          <a:p>
            <a:r>
              <a:rPr kumimoji="1" lang="ja-JP" altLang="en-US" sz="1600" b="1" u="sng" dirty="0"/>
              <a:t>新規申請（入学時・転入時等）</a:t>
            </a:r>
          </a:p>
          <a:p>
            <a:endParaRPr lang="en-US" altLang="ja-JP" sz="1600" b="1" dirty="0">
              <a:solidFill>
                <a:schemeClr val="dk1"/>
              </a:solidFill>
              <a:latin typeface="+mn-ea"/>
            </a:endParaRPr>
          </a:p>
          <a:p>
            <a:endParaRPr lang="en-US" altLang="ja-JP" sz="1600" b="1" dirty="0">
              <a:latin typeface="+mn-ea"/>
            </a:endParaRPr>
          </a:p>
          <a:p>
            <a:endParaRPr lang="en-US" altLang="ja-JP" sz="1600" b="1"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51003776-A4C0-4BD9-A3BE-49AA3769DDCE}"/>
              </a:ext>
            </a:extLst>
          </p:cNvPr>
          <p:cNvSpPr txBox="1"/>
          <p:nvPr/>
        </p:nvSpPr>
        <p:spPr>
          <a:xfrm>
            <a:off x="6464" y="101215"/>
            <a:ext cx="4339988" cy="461665"/>
          </a:xfrm>
          <a:prstGeom prst="rect">
            <a:avLst/>
          </a:prstGeom>
          <a:noFill/>
        </p:spPr>
        <p:txBody>
          <a:bodyPr wrap="square" rtlCol="0">
            <a:spAutoFit/>
          </a:bodyPr>
          <a:lstStyle/>
          <a:p>
            <a:r>
              <a:rPr kumimoji="1" lang="ja-JP" altLang="en-US" sz="2400" b="1" dirty="0">
                <a:latin typeface="+mn-ea"/>
              </a:rPr>
              <a:t>申請の流れ</a:t>
            </a:r>
          </a:p>
        </p:txBody>
      </p:sp>
      <p:cxnSp>
        <p:nvCxnSpPr>
          <p:cNvPr id="11" name="直線コネクタ 10">
            <a:extLst>
              <a:ext uri="{FF2B5EF4-FFF2-40B4-BE49-F238E27FC236}">
                <a16:creationId xmlns:a16="http://schemas.microsoft.com/office/drawing/2014/main" id="{1D0F970A-12DA-4BEB-83BB-2C1C296E3915}"/>
              </a:ext>
            </a:extLst>
          </p:cNvPr>
          <p:cNvCxnSpPr>
            <a:cxnSpLocks/>
          </p:cNvCxnSpPr>
          <p:nvPr/>
        </p:nvCxnSpPr>
        <p:spPr>
          <a:xfrm>
            <a:off x="0" y="617170"/>
            <a:ext cx="6858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AB5C143-625D-4E97-A456-512B3A9E84B3}"/>
              </a:ext>
            </a:extLst>
          </p:cNvPr>
          <p:cNvSpPr/>
          <p:nvPr/>
        </p:nvSpPr>
        <p:spPr>
          <a:xfrm>
            <a:off x="3528480" y="7560881"/>
            <a:ext cx="714814" cy="26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A19542E-FA81-4EB7-99B1-0ECAB19D4017}"/>
              </a:ext>
            </a:extLst>
          </p:cNvPr>
          <p:cNvSpPr/>
          <p:nvPr/>
        </p:nvSpPr>
        <p:spPr>
          <a:xfrm>
            <a:off x="3523685" y="7985232"/>
            <a:ext cx="714814" cy="26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08570F00-58F3-468C-8FD9-A6F6E2B343EF}"/>
              </a:ext>
            </a:extLst>
          </p:cNvPr>
          <p:cNvSpPr/>
          <p:nvPr/>
        </p:nvSpPr>
        <p:spPr>
          <a:xfrm>
            <a:off x="2644775" y="1906077"/>
            <a:ext cx="1568450" cy="660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学校</a:t>
            </a:r>
            <a:endParaRPr kumimoji="1" lang="ja-JP" altLang="en-US" sz="1600" b="1" dirty="0"/>
          </a:p>
        </p:txBody>
      </p:sp>
      <p:sp>
        <p:nvSpPr>
          <p:cNvPr id="19" name="四角形: 角を丸くする 18">
            <a:extLst>
              <a:ext uri="{FF2B5EF4-FFF2-40B4-BE49-F238E27FC236}">
                <a16:creationId xmlns:a16="http://schemas.microsoft.com/office/drawing/2014/main" id="{B7F14A21-C6E0-4407-8D9E-648F27EE9D89}"/>
              </a:ext>
            </a:extLst>
          </p:cNvPr>
          <p:cNvSpPr/>
          <p:nvPr/>
        </p:nvSpPr>
        <p:spPr>
          <a:xfrm>
            <a:off x="2644775" y="2909377"/>
            <a:ext cx="1568450" cy="6604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申請者様</a:t>
            </a:r>
          </a:p>
        </p:txBody>
      </p:sp>
      <p:sp>
        <p:nvSpPr>
          <p:cNvPr id="9" name="矢印: 下 8">
            <a:extLst>
              <a:ext uri="{FF2B5EF4-FFF2-40B4-BE49-F238E27FC236}">
                <a16:creationId xmlns:a16="http://schemas.microsoft.com/office/drawing/2014/main" id="{14404A3B-9331-4DEB-88DC-1E4BA6383B31}"/>
              </a:ext>
            </a:extLst>
          </p:cNvPr>
          <p:cNvSpPr/>
          <p:nvPr/>
        </p:nvSpPr>
        <p:spPr>
          <a:xfrm>
            <a:off x="3175000" y="2608237"/>
            <a:ext cx="508000" cy="275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D8097A2-CF82-4BB0-9950-58973BC1C62C}"/>
              </a:ext>
            </a:extLst>
          </p:cNvPr>
          <p:cNvSpPr txBox="1"/>
          <p:nvPr/>
        </p:nvSpPr>
        <p:spPr>
          <a:xfrm>
            <a:off x="4400838" y="2364710"/>
            <a:ext cx="2032000" cy="830997"/>
          </a:xfrm>
          <a:prstGeom prst="rect">
            <a:avLst/>
          </a:prstGeom>
          <a:solidFill>
            <a:schemeClr val="bg1"/>
          </a:solidFill>
          <a:ln w="19050">
            <a:solidFill>
              <a:schemeClr val="accent1"/>
            </a:solidFill>
            <a:prstDash val="solid"/>
          </a:ln>
        </p:spPr>
        <p:txBody>
          <a:bodyPr wrap="square" rtlCol="0">
            <a:spAutoFit/>
          </a:bodyPr>
          <a:lstStyle/>
          <a:p>
            <a:pPr algn="ctr"/>
            <a:r>
              <a:rPr kumimoji="1" lang="ja-JP" altLang="en-US" sz="1600" dirty="0"/>
              <a:t>学校側が申請者様にログイン</a:t>
            </a:r>
            <a:r>
              <a:rPr kumimoji="1" lang="en-US" altLang="ja-JP" sz="1600" dirty="0"/>
              <a:t>ID</a:t>
            </a:r>
            <a:r>
              <a:rPr kumimoji="1" lang="ja-JP" altLang="en-US" sz="1600" dirty="0"/>
              <a:t>通知書</a:t>
            </a:r>
            <a:endParaRPr lang="en-US" altLang="ja-JP" sz="1600" dirty="0"/>
          </a:p>
          <a:p>
            <a:pPr algn="ctr"/>
            <a:r>
              <a:rPr kumimoji="1" lang="ja-JP" altLang="en-US" sz="1600" dirty="0"/>
              <a:t>を配布</a:t>
            </a:r>
          </a:p>
        </p:txBody>
      </p:sp>
      <p:sp>
        <p:nvSpPr>
          <p:cNvPr id="20" name="矢印: 下 19">
            <a:extLst>
              <a:ext uri="{FF2B5EF4-FFF2-40B4-BE49-F238E27FC236}">
                <a16:creationId xmlns:a16="http://schemas.microsoft.com/office/drawing/2014/main" id="{30069F00-473B-4EB9-A9A6-17FE91C762F5}"/>
              </a:ext>
            </a:extLst>
          </p:cNvPr>
          <p:cNvSpPr/>
          <p:nvPr/>
        </p:nvSpPr>
        <p:spPr>
          <a:xfrm>
            <a:off x="3175000" y="3611537"/>
            <a:ext cx="508000" cy="275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1DC347D3-0306-4895-8F91-6176E211BAD6}"/>
              </a:ext>
            </a:extLst>
          </p:cNvPr>
          <p:cNvSpPr txBox="1"/>
          <p:nvPr/>
        </p:nvSpPr>
        <p:spPr>
          <a:xfrm>
            <a:off x="2082800" y="3942422"/>
            <a:ext cx="2692400" cy="338554"/>
          </a:xfrm>
          <a:prstGeom prst="rect">
            <a:avLst/>
          </a:prstGeom>
          <a:solidFill>
            <a:schemeClr val="bg1"/>
          </a:solidFill>
          <a:ln w="19050">
            <a:solidFill>
              <a:schemeClr val="accent1"/>
            </a:solidFill>
            <a:prstDash val="solid"/>
          </a:ln>
        </p:spPr>
        <p:txBody>
          <a:bodyPr wrap="square" rtlCol="0">
            <a:spAutoFit/>
          </a:bodyPr>
          <a:lstStyle/>
          <a:p>
            <a:pPr algn="ctr"/>
            <a:r>
              <a:rPr lang="en-US" altLang="ja-JP" sz="1600" dirty="0">
                <a:uFill>
                  <a:solidFill>
                    <a:srgbClr val="C00000"/>
                  </a:solidFill>
                </a:uFill>
                <a:latin typeface="+mn-ea"/>
              </a:rPr>
              <a:t>e-Shien</a:t>
            </a:r>
            <a:r>
              <a:rPr lang="ja-JP" altLang="en-US" sz="1600" dirty="0">
                <a:uFill>
                  <a:solidFill>
                    <a:srgbClr val="C00000"/>
                  </a:solidFill>
                </a:uFill>
                <a:latin typeface="+mn-ea"/>
              </a:rPr>
              <a:t>にログイン</a:t>
            </a:r>
            <a:endParaRPr kumimoji="1" lang="ja-JP" altLang="en-US" sz="1600" dirty="0"/>
          </a:p>
        </p:txBody>
      </p:sp>
      <p:sp>
        <p:nvSpPr>
          <p:cNvPr id="22" name="矢印: 下 21">
            <a:extLst>
              <a:ext uri="{FF2B5EF4-FFF2-40B4-BE49-F238E27FC236}">
                <a16:creationId xmlns:a16="http://schemas.microsoft.com/office/drawing/2014/main" id="{51B32AD0-3B31-4770-AD38-9C5CCFE7C855}"/>
              </a:ext>
            </a:extLst>
          </p:cNvPr>
          <p:cNvSpPr/>
          <p:nvPr/>
        </p:nvSpPr>
        <p:spPr>
          <a:xfrm>
            <a:off x="3175000" y="4322737"/>
            <a:ext cx="508000" cy="275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BF83120A-1F3B-4039-9CDA-6565F15882A6}"/>
              </a:ext>
            </a:extLst>
          </p:cNvPr>
          <p:cNvSpPr txBox="1"/>
          <p:nvPr/>
        </p:nvSpPr>
        <p:spPr>
          <a:xfrm>
            <a:off x="1643063" y="4653622"/>
            <a:ext cx="3571875" cy="830997"/>
          </a:xfrm>
          <a:prstGeom prst="rect">
            <a:avLst/>
          </a:prstGeom>
          <a:solidFill>
            <a:schemeClr val="bg1"/>
          </a:solidFill>
          <a:ln w="19050">
            <a:solidFill>
              <a:schemeClr val="accent1"/>
            </a:solidFill>
            <a:prstDash val="solid"/>
          </a:ln>
        </p:spPr>
        <p:txBody>
          <a:bodyPr wrap="square" rtlCol="0">
            <a:spAutoFit/>
          </a:bodyPr>
          <a:lstStyle/>
          <a:p>
            <a:pPr algn="ctr"/>
            <a:r>
              <a:rPr kumimoji="1" lang="ja-JP" altLang="en-US" sz="1600" b="1" dirty="0">
                <a:uFill>
                  <a:solidFill>
                    <a:srgbClr val="C00000"/>
                  </a:solidFill>
                </a:uFill>
                <a:latin typeface="+mn-ea"/>
              </a:rPr>
              <a:t>意向登録</a:t>
            </a:r>
            <a:endParaRPr kumimoji="1" lang="en-US" altLang="ja-JP" sz="1600" b="1" dirty="0">
              <a:uFill>
                <a:solidFill>
                  <a:srgbClr val="C00000"/>
                </a:solidFill>
              </a:uFill>
              <a:latin typeface="+mn-ea"/>
            </a:endParaRPr>
          </a:p>
          <a:p>
            <a:pPr algn="ctr"/>
            <a:r>
              <a:rPr kumimoji="1" lang="ja-JP" altLang="en-US" sz="1600" dirty="0">
                <a:uFill>
                  <a:solidFill>
                    <a:srgbClr val="C00000"/>
                  </a:solidFill>
                </a:uFill>
                <a:latin typeface="+mn-ea"/>
              </a:rPr>
              <a:t>申請の意思が「ある」か「ない」か</a:t>
            </a:r>
            <a:endParaRPr kumimoji="1" lang="en-US" altLang="ja-JP" sz="1600" dirty="0">
              <a:uFill>
                <a:solidFill>
                  <a:srgbClr val="C00000"/>
                </a:solidFill>
              </a:uFill>
              <a:latin typeface="+mn-ea"/>
            </a:endParaRPr>
          </a:p>
          <a:p>
            <a:pPr algn="ctr"/>
            <a:r>
              <a:rPr lang="ja-JP" altLang="en-US" sz="1600" dirty="0">
                <a:uFill>
                  <a:solidFill>
                    <a:srgbClr val="C00000"/>
                  </a:solidFill>
                </a:uFill>
                <a:latin typeface="+mn-ea"/>
              </a:rPr>
              <a:t>登録を行う</a:t>
            </a:r>
            <a:endParaRPr kumimoji="1" lang="ja-JP" altLang="en-US" sz="1600" dirty="0"/>
          </a:p>
        </p:txBody>
      </p:sp>
      <p:sp>
        <p:nvSpPr>
          <p:cNvPr id="24" name="矢印: 下 23">
            <a:extLst>
              <a:ext uri="{FF2B5EF4-FFF2-40B4-BE49-F238E27FC236}">
                <a16:creationId xmlns:a16="http://schemas.microsoft.com/office/drawing/2014/main" id="{872766DE-383F-4DC1-875A-342089960194}"/>
              </a:ext>
            </a:extLst>
          </p:cNvPr>
          <p:cNvSpPr/>
          <p:nvPr/>
        </p:nvSpPr>
        <p:spPr>
          <a:xfrm>
            <a:off x="3175000" y="5541937"/>
            <a:ext cx="508000" cy="275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1380757C-0D62-4AB6-BCCD-004E88A6E40D}"/>
              </a:ext>
            </a:extLst>
          </p:cNvPr>
          <p:cNvSpPr txBox="1"/>
          <p:nvPr/>
        </p:nvSpPr>
        <p:spPr>
          <a:xfrm>
            <a:off x="1643063" y="5898222"/>
            <a:ext cx="3571875" cy="338554"/>
          </a:xfrm>
          <a:prstGeom prst="rect">
            <a:avLst/>
          </a:prstGeom>
          <a:solidFill>
            <a:schemeClr val="bg1"/>
          </a:solidFill>
          <a:ln w="19050">
            <a:solidFill>
              <a:schemeClr val="accent1"/>
            </a:solidFill>
            <a:prstDash val="solid"/>
          </a:ln>
        </p:spPr>
        <p:txBody>
          <a:bodyPr wrap="square" rtlCol="0">
            <a:spAutoFit/>
          </a:bodyPr>
          <a:lstStyle/>
          <a:p>
            <a:pPr algn="ctr"/>
            <a:r>
              <a:rPr kumimoji="1" lang="ja-JP" altLang="en-US" sz="1600" dirty="0"/>
              <a:t>受給資格認定申請を行う</a:t>
            </a:r>
          </a:p>
        </p:txBody>
      </p:sp>
      <p:sp>
        <p:nvSpPr>
          <p:cNvPr id="28" name="テキスト ボックス 27">
            <a:extLst>
              <a:ext uri="{FF2B5EF4-FFF2-40B4-BE49-F238E27FC236}">
                <a16:creationId xmlns:a16="http://schemas.microsoft.com/office/drawing/2014/main" id="{3286BC8A-B9AF-424F-B538-B49A5CCAEEBD}"/>
              </a:ext>
            </a:extLst>
          </p:cNvPr>
          <p:cNvSpPr txBox="1"/>
          <p:nvPr/>
        </p:nvSpPr>
        <p:spPr>
          <a:xfrm>
            <a:off x="1069924" y="5527010"/>
            <a:ext cx="2228562" cy="307777"/>
          </a:xfrm>
          <a:prstGeom prst="rect">
            <a:avLst/>
          </a:prstGeom>
          <a:noFill/>
          <a:ln w="19050">
            <a:noFill/>
            <a:prstDash val="solid"/>
          </a:ln>
        </p:spPr>
        <p:txBody>
          <a:bodyPr wrap="square" rtlCol="0">
            <a:spAutoFit/>
          </a:bodyPr>
          <a:lstStyle/>
          <a:p>
            <a:pPr algn="ctr"/>
            <a:r>
              <a:rPr kumimoji="1" lang="en-US" altLang="ja-JP" sz="1400" dirty="0"/>
              <a:t>※</a:t>
            </a:r>
            <a:r>
              <a:rPr kumimoji="1" lang="ja-JP" altLang="en-US" sz="1400" dirty="0"/>
              <a:t>申請をする場合のみ</a:t>
            </a:r>
          </a:p>
        </p:txBody>
      </p:sp>
      <p:sp>
        <p:nvSpPr>
          <p:cNvPr id="30" name="矢印: 下 29">
            <a:extLst>
              <a:ext uri="{FF2B5EF4-FFF2-40B4-BE49-F238E27FC236}">
                <a16:creationId xmlns:a16="http://schemas.microsoft.com/office/drawing/2014/main" id="{01F3B9B4-9C1E-4E08-AAC0-433C85D3B2ED}"/>
              </a:ext>
            </a:extLst>
          </p:cNvPr>
          <p:cNvSpPr/>
          <p:nvPr/>
        </p:nvSpPr>
        <p:spPr>
          <a:xfrm>
            <a:off x="3175000" y="6406847"/>
            <a:ext cx="508000" cy="642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B10E189E-1683-405F-A3C3-3C28CDBD9626}"/>
              </a:ext>
            </a:extLst>
          </p:cNvPr>
          <p:cNvSpPr txBox="1"/>
          <p:nvPr/>
        </p:nvSpPr>
        <p:spPr>
          <a:xfrm>
            <a:off x="1643063" y="7271746"/>
            <a:ext cx="3571875" cy="338554"/>
          </a:xfrm>
          <a:prstGeom prst="rect">
            <a:avLst/>
          </a:prstGeom>
          <a:solidFill>
            <a:schemeClr val="bg1"/>
          </a:solidFill>
          <a:ln w="19050">
            <a:solidFill>
              <a:schemeClr val="accent1"/>
            </a:solidFill>
            <a:prstDash val="solid"/>
          </a:ln>
        </p:spPr>
        <p:txBody>
          <a:bodyPr wrap="square" rtlCol="0">
            <a:spAutoFit/>
          </a:bodyPr>
          <a:lstStyle/>
          <a:p>
            <a:pPr algn="ctr"/>
            <a:r>
              <a:rPr lang="ja-JP" altLang="en-US" sz="1600" dirty="0"/>
              <a:t>申請内容、審査状況・結果の確認</a:t>
            </a:r>
            <a:endParaRPr kumimoji="1" lang="ja-JP" altLang="en-US" sz="1600" dirty="0"/>
          </a:p>
        </p:txBody>
      </p:sp>
      <p:sp>
        <p:nvSpPr>
          <p:cNvPr id="32" name="テキスト ボックス 31">
            <a:extLst>
              <a:ext uri="{FF2B5EF4-FFF2-40B4-BE49-F238E27FC236}">
                <a16:creationId xmlns:a16="http://schemas.microsoft.com/office/drawing/2014/main" id="{E95CCD0C-D3C9-43D9-84D7-6C84C2180970}"/>
              </a:ext>
            </a:extLst>
          </p:cNvPr>
          <p:cNvSpPr txBox="1"/>
          <p:nvPr/>
        </p:nvSpPr>
        <p:spPr>
          <a:xfrm>
            <a:off x="66624" y="6384273"/>
            <a:ext cx="3223689" cy="738664"/>
          </a:xfrm>
          <a:prstGeom prst="rect">
            <a:avLst/>
          </a:prstGeom>
          <a:noFill/>
          <a:ln w="19050">
            <a:noFill/>
            <a:prstDash val="solid"/>
          </a:ln>
        </p:spPr>
        <p:txBody>
          <a:bodyPr wrap="square" rtlCol="0">
            <a:spAutoFit/>
          </a:bodyPr>
          <a:lstStyle/>
          <a:p>
            <a:pPr algn="ctr"/>
            <a:r>
              <a:rPr kumimoji="1" lang="ja-JP" altLang="en-US" sz="1400" b="1" dirty="0">
                <a:solidFill>
                  <a:srgbClr val="C00000"/>
                </a:solidFill>
              </a:rPr>
              <a:t>入学時から支給を希望する場合は、</a:t>
            </a:r>
            <a:endParaRPr kumimoji="1" lang="en-US" altLang="ja-JP" sz="1400" b="1" dirty="0">
              <a:solidFill>
                <a:srgbClr val="C00000"/>
              </a:solidFill>
            </a:endParaRPr>
          </a:p>
          <a:p>
            <a:pPr algn="ctr"/>
            <a:r>
              <a:rPr kumimoji="1" lang="ja-JP" altLang="en-US" sz="1400" b="1" dirty="0">
                <a:solidFill>
                  <a:srgbClr val="C00000"/>
                </a:solidFill>
              </a:rPr>
              <a:t>受給資格認定申請までを原則</a:t>
            </a:r>
            <a:r>
              <a:rPr kumimoji="1" lang="en-US" altLang="ja-JP" sz="1400" b="1" dirty="0">
                <a:solidFill>
                  <a:srgbClr val="C00000"/>
                </a:solidFill>
              </a:rPr>
              <a:t>4</a:t>
            </a:r>
            <a:r>
              <a:rPr kumimoji="1" lang="ja-JP" altLang="en-US" sz="1400" b="1" dirty="0">
                <a:solidFill>
                  <a:srgbClr val="C00000"/>
                </a:solidFill>
              </a:rPr>
              <a:t>月中に</a:t>
            </a:r>
            <a:endParaRPr kumimoji="1" lang="en-US" altLang="ja-JP" sz="1400" b="1" dirty="0">
              <a:solidFill>
                <a:srgbClr val="C00000"/>
              </a:solidFill>
            </a:endParaRPr>
          </a:p>
          <a:p>
            <a:pPr algn="ctr"/>
            <a:r>
              <a:rPr kumimoji="1" lang="ja-JP" altLang="en-US" sz="1400" b="1" dirty="0">
                <a:solidFill>
                  <a:srgbClr val="C00000"/>
                </a:solidFill>
              </a:rPr>
              <a:t>行う必要があります。</a:t>
            </a:r>
          </a:p>
        </p:txBody>
      </p:sp>
      <p:sp>
        <p:nvSpPr>
          <p:cNvPr id="33" name="テキスト ボックス 32">
            <a:extLst>
              <a:ext uri="{FF2B5EF4-FFF2-40B4-BE49-F238E27FC236}">
                <a16:creationId xmlns:a16="http://schemas.microsoft.com/office/drawing/2014/main" id="{0E4012AF-504E-4A73-9CAA-0FD9CE1DBB35}"/>
              </a:ext>
            </a:extLst>
          </p:cNvPr>
          <p:cNvSpPr txBox="1"/>
          <p:nvPr/>
        </p:nvSpPr>
        <p:spPr>
          <a:xfrm>
            <a:off x="129040" y="8006052"/>
            <a:ext cx="5031469" cy="830997"/>
          </a:xfrm>
          <a:prstGeom prst="rect">
            <a:avLst/>
          </a:prstGeom>
          <a:noFill/>
        </p:spPr>
        <p:txBody>
          <a:bodyPr wrap="square">
            <a:spAutoFit/>
          </a:bodyPr>
          <a:lstStyle/>
          <a:p>
            <a:r>
              <a:rPr lang="en-US" altLang="ja-JP" sz="1600" b="1" dirty="0">
                <a:solidFill>
                  <a:srgbClr val="C00000"/>
                </a:solidFill>
                <a:uFill>
                  <a:solidFill>
                    <a:srgbClr val="C00000"/>
                  </a:solidFill>
                </a:uFill>
                <a:latin typeface="+mn-ea"/>
              </a:rPr>
              <a:t>※</a:t>
            </a:r>
            <a:r>
              <a:rPr lang="ja-JP" altLang="en-US" sz="1600" b="1" dirty="0">
                <a:solidFill>
                  <a:srgbClr val="C00000"/>
                </a:solidFill>
                <a:uFill>
                  <a:solidFill>
                    <a:srgbClr val="C00000"/>
                  </a:solidFill>
                </a:uFill>
                <a:latin typeface="+mn-ea"/>
              </a:rPr>
              <a:t>注意事項</a:t>
            </a:r>
            <a:r>
              <a:rPr lang="en-US" altLang="ja-JP" sz="1600" b="1" dirty="0">
                <a:solidFill>
                  <a:srgbClr val="C00000"/>
                </a:solidFill>
                <a:uFill>
                  <a:solidFill>
                    <a:srgbClr val="C00000"/>
                  </a:solidFill>
                </a:uFill>
                <a:latin typeface="+mn-ea"/>
              </a:rPr>
              <a:t>※</a:t>
            </a:r>
          </a:p>
          <a:p>
            <a:r>
              <a:rPr lang="ja-JP" altLang="en-US" sz="1600" b="1" dirty="0">
                <a:solidFill>
                  <a:srgbClr val="C00000"/>
                </a:solidFill>
                <a:uFill>
                  <a:solidFill>
                    <a:srgbClr val="C00000"/>
                  </a:solidFill>
                </a:uFill>
                <a:latin typeface="+mn-ea"/>
              </a:rPr>
              <a:t>　</a:t>
            </a:r>
            <a:r>
              <a:rPr lang="en-US" altLang="ja-JP" sz="1600" b="1" dirty="0">
                <a:solidFill>
                  <a:srgbClr val="C00000"/>
                </a:solidFill>
                <a:uFill>
                  <a:solidFill>
                    <a:srgbClr val="C00000"/>
                  </a:solidFill>
                </a:uFill>
                <a:latin typeface="+mn-ea"/>
              </a:rPr>
              <a:t>4</a:t>
            </a:r>
            <a:r>
              <a:rPr lang="ja-JP" altLang="en-US" sz="1600" b="1" dirty="0">
                <a:solidFill>
                  <a:srgbClr val="C00000"/>
                </a:solidFill>
                <a:uFill>
                  <a:solidFill>
                    <a:srgbClr val="C00000"/>
                  </a:solidFill>
                </a:uFill>
                <a:latin typeface="+mn-ea"/>
              </a:rPr>
              <a:t>月中に申請を行わなかった場合、</a:t>
            </a:r>
            <a:endParaRPr lang="en-US" altLang="ja-JP" sz="1600" b="1" dirty="0">
              <a:solidFill>
                <a:srgbClr val="C00000"/>
              </a:solidFill>
              <a:uFill>
                <a:solidFill>
                  <a:srgbClr val="C00000"/>
                </a:solidFill>
              </a:uFill>
              <a:latin typeface="+mn-ea"/>
            </a:endParaRPr>
          </a:p>
          <a:p>
            <a:r>
              <a:rPr lang="ja-JP" altLang="en-US" sz="1600" b="1" dirty="0">
                <a:solidFill>
                  <a:srgbClr val="C00000"/>
                </a:solidFill>
                <a:uFill>
                  <a:solidFill>
                    <a:srgbClr val="C00000"/>
                  </a:solidFill>
                </a:uFill>
                <a:latin typeface="+mn-ea"/>
              </a:rPr>
              <a:t>　</a:t>
            </a:r>
            <a:r>
              <a:rPr lang="en-US" altLang="ja-JP" sz="1600" b="1" dirty="0">
                <a:solidFill>
                  <a:srgbClr val="C00000"/>
                </a:solidFill>
                <a:uFill>
                  <a:solidFill>
                    <a:srgbClr val="C00000"/>
                  </a:solidFill>
                </a:uFill>
                <a:latin typeface="+mn-ea"/>
              </a:rPr>
              <a:t>4</a:t>
            </a:r>
            <a:r>
              <a:rPr lang="ja-JP" altLang="en-US" sz="1600" b="1" dirty="0">
                <a:solidFill>
                  <a:srgbClr val="C00000"/>
                </a:solidFill>
                <a:uFill>
                  <a:solidFill>
                    <a:srgbClr val="C00000"/>
                  </a:solidFill>
                </a:uFill>
                <a:latin typeface="+mn-ea"/>
              </a:rPr>
              <a:t>月分を受給できない可能性がございます。</a:t>
            </a:r>
            <a:endParaRPr lang="en-US" altLang="ja-JP" sz="1600" b="1" dirty="0">
              <a:solidFill>
                <a:srgbClr val="C00000"/>
              </a:solidFill>
              <a:uFill>
                <a:solidFill>
                  <a:srgbClr val="C00000"/>
                </a:solidFill>
              </a:uFill>
              <a:latin typeface="+mn-ea"/>
            </a:endParaRPr>
          </a:p>
        </p:txBody>
      </p:sp>
    </p:spTree>
    <p:extLst>
      <p:ext uri="{BB962C8B-B14F-4D97-AF65-F5344CB8AC3E}">
        <p14:creationId xmlns:p14="http://schemas.microsoft.com/office/powerpoint/2010/main" val="333193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9C7C118-AAB1-4B0C-8B7A-045E942B49E7}"/>
              </a:ext>
            </a:extLst>
          </p:cNvPr>
          <p:cNvSpPr>
            <a:spLocks noGrp="1"/>
          </p:cNvSpPr>
          <p:nvPr>
            <p:ph type="ctrTitle"/>
          </p:nvPr>
        </p:nvSpPr>
        <p:spPr>
          <a:xfrm>
            <a:off x="857250" y="3228182"/>
            <a:ext cx="5143500" cy="3449637"/>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ja-JP" altLang="en-US" sz="3600" b="1" dirty="0">
                <a:solidFill>
                  <a:schemeClr val="tx1"/>
                </a:solidFill>
                <a:latin typeface="+mn-ea"/>
              </a:rPr>
              <a:t>申請方法</a:t>
            </a:r>
            <a:br>
              <a:rPr lang="en-US" altLang="ja-JP" sz="2800" b="1" dirty="0">
                <a:solidFill>
                  <a:schemeClr val="tx1"/>
                </a:solidFill>
                <a:latin typeface="+mn-ea"/>
              </a:rPr>
            </a:br>
            <a:endParaRPr lang="en-US" altLang="ja-JP" sz="2800" b="1" dirty="0">
              <a:solidFill>
                <a:schemeClr val="tx1"/>
              </a:solidFill>
              <a:latin typeface="+mn-ea"/>
            </a:endParaRPr>
          </a:p>
        </p:txBody>
      </p:sp>
      <p:sp>
        <p:nvSpPr>
          <p:cNvPr id="5" name="字幕 4">
            <a:extLst>
              <a:ext uri="{FF2B5EF4-FFF2-40B4-BE49-F238E27FC236}">
                <a16:creationId xmlns:a16="http://schemas.microsoft.com/office/drawing/2014/main" id="{28AE5A58-FF87-4F8F-8E3B-92AEBDD59ACC}"/>
              </a:ext>
            </a:extLst>
          </p:cNvPr>
          <p:cNvSpPr>
            <a:spLocks noGrp="1"/>
          </p:cNvSpPr>
          <p:nvPr>
            <p:ph type="subTitle" idx="1"/>
          </p:nvPr>
        </p:nvSpPr>
        <p:spPr>
          <a:xfrm>
            <a:off x="857250" y="6368804"/>
            <a:ext cx="5143500" cy="2391656"/>
          </a:xfrm>
        </p:spPr>
        <p:txBody>
          <a:bodyPr>
            <a:normAutofit/>
          </a:bodyPr>
          <a:lstStyle/>
          <a:p>
            <a:endParaRPr kumimoji="1" lang="en-US" altLang="ja-JP" sz="2400" b="1" dirty="0"/>
          </a:p>
          <a:p>
            <a:endParaRPr kumimoji="1" lang="ja-JP" altLang="en-US" sz="2800" b="1" dirty="0"/>
          </a:p>
        </p:txBody>
      </p:sp>
      <p:cxnSp>
        <p:nvCxnSpPr>
          <p:cNvPr id="10" name="直線コネクタ 9">
            <a:extLst>
              <a:ext uri="{FF2B5EF4-FFF2-40B4-BE49-F238E27FC236}">
                <a16:creationId xmlns:a16="http://schemas.microsoft.com/office/drawing/2014/main" id="{419192DC-BE6E-4CC0-B013-B85B8B13863C}"/>
              </a:ext>
            </a:extLst>
          </p:cNvPr>
          <p:cNvCxnSpPr>
            <a:cxnSpLocks/>
          </p:cNvCxnSpPr>
          <p:nvPr/>
        </p:nvCxnSpPr>
        <p:spPr>
          <a:xfrm>
            <a:off x="1054100" y="5080000"/>
            <a:ext cx="47498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679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7D5E5CF-F89F-4041-87A7-1B89640C2806}"/>
              </a:ext>
            </a:extLst>
          </p:cNvPr>
          <p:cNvSpPr txBox="1"/>
          <p:nvPr/>
        </p:nvSpPr>
        <p:spPr>
          <a:xfrm>
            <a:off x="66624" y="669208"/>
            <a:ext cx="6791376" cy="2246769"/>
          </a:xfrm>
          <a:prstGeom prst="rect">
            <a:avLst/>
          </a:prstGeom>
          <a:noFill/>
        </p:spPr>
        <p:txBody>
          <a:bodyPr wrap="square">
            <a:spAutoFit/>
          </a:bodyPr>
          <a:lstStyle/>
          <a:p>
            <a:r>
              <a:rPr lang="ja-JP" altLang="en-US" sz="1600" b="1" u="sng" dirty="0">
                <a:solidFill>
                  <a:schemeClr val="dk1"/>
                </a:solidFill>
                <a:latin typeface="+mn-ea"/>
              </a:rPr>
              <a:t>ログイン</a:t>
            </a:r>
            <a:endParaRPr lang="en-US" altLang="ja-JP" sz="1600" b="1" u="sng" dirty="0">
              <a:solidFill>
                <a:schemeClr val="dk1"/>
              </a:solidFill>
              <a:latin typeface="+mn-ea"/>
            </a:endParaRPr>
          </a:p>
          <a:p>
            <a:endParaRPr lang="en-US" altLang="ja" sz="1600" b="1" u="sng" dirty="0">
              <a:solidFill>
                <a:schemeClr val="dk1"/>
              </a:solidFill>
              <a:latin typeface="+mn-ea"/>
            </a:endParaRPr>
          </a:p>
          <a:p>
            <a:r>
              <a:rPr lang="ja-JP" altLang="en-US" sz="1600" dirty="0">
                <a:latin typeface="+mn-ea"/>
              </a:rPr>
              <a:t>①学校側からログイン</a:t>
            </a:r>
            <a:r>
              <a:rPr lang="en-US" altLang="ja-JP" sz="1600" dirty="0">
                <a:latin typeface="+mn-ea"/>
              </a:rPr>
              <a:t>ID</a:t>
            </a:r>
            <a:r>
              <a:rPr lang="ja-JP" altLang="en-US" sz="1600" dirty="0">
                <a:latin typeface="+mn-ea"/>
              </a:rPr>
              <a:t>・パスワードの記載された通知書が</a:t>
            </a:r>
            <a:endParaRPr lang="en-US" altLang="ja-JP" sz="1600" dirty="0">
              <a:latin typeface="+mn-ea"/>
            </a:endParaRPr>
          </a:p>
          <a:p>
            <a:r>
              <a:rPr lang="ja-JP" altLang="en-US" sz="1600" dirty="0">
                <a:latin typeface="+mn-ea"/>
              </a:rPr>
              <a:t>　配布されます。</a:t>
            </a:r>
            <a:endParaRPr lang="en-US" altLang="ja-JP" sz="1600" dirty="0">
              <a:latin typeface="+mn-ea"/>
            </a:endParaRPr>
          </a:p>
          <a:p>
            <a:r>
              <a:rPr lang="ja-JP" altLang="en-US" sz="1600" dirty="0">
                <a:uFill>
                  <a:solidFill>
                    <a:srgbClr val="C00000"/>
                  </a:solidFill>
                </a:uFill>
                <a:latin typeface="+mn-ea"/>
              </a:rPr>
              <a:t>　ログイン</a:t>
            </a:r>
            <a:r>
              <a:rPr lang="en-US" altLang="ja-JP" sz="1600" dirty="0">
                <a:latin typeface="+mn-ea"/>
              </a:rPr>
              <a:t>ID</a:t>
            </a:r>
            <a:r>
              <a:rPr lang="ja-JP" altLang="en-US" sz="1600" dirty="0">
                <a:latin typeface="+mn-ea"/>
              </a:rPr>
              <a:t>・パスワードを入力し、</a:t>
            </a:r>
            <a:r>
              <a:rPr lang="en-US" altLang="ja-JP" sz="1600" dirty="0">
                <a:uFill>
                  <a:solidFill>
                    <a:srgbClr val="C00000"/>
                  </a:solidFill>
                </a:uFill>
                <a:latin typeface="+mn-ea"/>
              </a:rPr>
              <a:t>e-Shien</a:t>
            </a:r>
            <a:r>
              <a:rPr lang="ja-JP" altLang="en-US" sz="1600" dirty="0">
                <a:uFill>
                  <a:solidFill>
                    <a:srgbClr val="C00000"/>
                  </a:solidFill>
                </a:uFill>
                <a:latin typeface="+mn-ea"/>
              </a:rPr>
              <a:t>にログインします。</a:t>
            </a:r>
            <a:endParaRPr lang="en-US" altLang="ja" sz="1600" dirty="0">
              <a:latin typeface="+mn-ea"/>
            </a:endParaRPr>
          </a:p>
          <a:p>
            <a:endParaRPr lang="en-US" altLang="ja" sz="1600" dirty="0">
              <a:solidFill>
                <a:schemeClr val="dk1"/>
              </a:solidFill>
              <a:latin typeface="+mn-ea"/>
            </a:endParaRPr>
          </a:p>
          <a:p>
            <a:endParaRPr lang="en-US" altLang="ja-JP" sz="1400" b="1" dirty="0">
              <a:solidFill>
                <a:schemeClr val="dk1"/>
              </a:solidFill>
              <a:latin typeface="+mn-ea"/>
            </a:endParaRPr>
          </a:p>
          <a:p>
            <a:endParaRPr lang="en-US" altLang="ja-JP" sz="1400" b="1" dirty="0">
              <a:latin typeface="+mn-ea"/>
            </a:endParaRPr>
          </a:p>
          <a:p>
            <a:endParaRPr lang="en-US" altLang="ja-JP" sz="1600" b="1"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51003776-A4C0-4BD9-A3BE-49AA3769DDCE}"/>
              </a:ext>
            </a:extLst>
          </p:cNvPr>
          <p:cNvSpPr txBox="1"/>
          <p:nvPr/>
        </p:nvSpPr>
        <p:spPr>
          <a:xfrm>
            <a:off x="6464" y="101215"/>
            <a:ext cx="4339988" cy="461665"/>
          </a:xfrm>
          <a:prstGeom prst="rect">
            <a:avLst/>
          </a:prstGeom>
          <a:noFill/>
        </p:spPr>
        <p:txBody>
          <a:bodyPr wrap="square" rtlCol="0">
            <a:spAutoFit/>
          </a:bodyPr>
          <a:lstStyle/>
          <a:p>
            <a:r>
              <a:rPr lang="ja-JP" altLang="en-US" sz="2400" b="1" dirty="0">
                <a:latin typeface="+mn-ea"/>
              </a:rPr>
              <a:t>申請方法</a:t>
            </a:r>
            <a:endParaRPr kumimoji="1" lang="ja-JP" altLang="en-US" sz="2400" b="1" dirty="0">
              <a:latin typeface="+mn-ea"/>
            </a:endParaRPr>
          </a:p>
        </p:txBody>
      </p:sp>
      <p:cxnSp>
        <p:nvCxnSpPr>
          <p:cNvPr id="11" name="直線コネクタ 10">
            <a:extLst>
              <a:ext uri="{FF2B5EF4-FFF2-40B4-BE49-F238E27FC236}">
                <a16:creationId xmlns:a16="http://schemas.microsoft.com/office/drawing/2014/main" id="{1D0F970A-12DA-4BEB-83BB-2C1C296E3915}"/>
              </a:ext>
            </a:extLst>
          </p:cNvPr>
          <p:cNvCxnSpPr>
            <a:cxnSpLocks/>
          </p:cNvCxnSpPr>
          <p:nvPr/>
        </p:nvCxnSpPr>
        <p:spPr>
          <a:xfrm>
            <a:off x="0" y="617170"/>
            <a:ext cx="68580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7EB5F0C5-2F5F-4423-963C-66CE7F9D5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923" y="1994516"/>
            <a:ext cx="4636155" cy="4031213"/>
          </a:xfrm>
          <a:prstGeom prst="rect">
            <a:avLst/>
          </a:prstGeom>
          <a:ln>
            <a:solidFill>
              <a:schemeClr val="tx1"/>
            </a:solidFill>
          </a:ln>
          <a:effectLst/>
        </p:spPr>
      </p:pic>
      <p:pic>
        <p:nvPicPr>
          <p:cNvPr id="6" name="図 5">
            <a:extLst>
              <a:ext uri="{FF2B5EF4-FFF2-40B4-BE49-F238E27FC236}">
                <a16:creationId xmlns:a16="http://schemas.microsoft.com/office/drawing/2014/main" id="{19CA36F5-5284-4B0D-BAE3-FC7EE434AA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632" y="6444120"/>
            <a:ext cx="5724737" cy="2582114"/>
          </a:xfrm>
          <a:prstGeom prst="rect">
            <a:avLst/>
          </a:prstGeom>
          <a:ln>
            <a:solidFill>
              <a:schemeClr val="tx1"/>
            </a:solidFill>
          </a:ln>
          <a:effectLst/>
        </p:spPr>
      </p:pic>
      <p:sp>
        <p:nvSpPr>
          <p:cNvPr id="8" name="テキスト ボックス 7">
            <a:extLst>
              <a:ext uri="{FF2B5EF4-FFF2-40B4-BE49-F238E27FC236}">
                <a16:creationId xmlns:a16="http://schemas.microsoft.com/office/drawing/2014/main" id="{B4E57B3F-D14E-4EA9-9823-BCC784E96E26}"/>
              </a:ext>
            </a:extLst>
          </p:cNvPr>
          <p:cNvSpPr txBox="1"/>
          <p:nvPr/>
        </p:nvSpPr>
        <p:spPr>
          <a:xfrm>
            <a:off x="66624" y="6057825"/>
            <a:ext cx="3681663" cy="338554"/>
          </a:xfrm>
          <a:prstGeom prst="rect">
            <a:avLst/>
          </a:prstGeom>
          <a:noFill/>
        </p:spPr>
        <p:txBody>
          <a:bodyPr wrap="square" rtlCol="0">
            <a:spAutoFit/>
          </a:bodyPr>
          <a:lstStyle/>
          <a:p>
            <a:r>
              <a:rPr kumimoji="1" lang="ja-JP" altLang="en-US" sz="1600" dirty="0"/>
              <a:t>ログイン通知書サンプル</a:t>
            </a:r>
          </a:p>
        </p:txBody>
      </p:sp>
      <p:sp>
        <p:nvSpPr>
          <p:cNvPr id="3" name="正方形/長方形 2">
            <a:extLst>
              <a:ext uri="{FF2B5EF4-FFF2-40B4-BE49-F238E27FC236}">
                <a16:creationId xmlns:a16="http://schemas.microsoft.com/office/drawing/2014/main" id="{7AB5C143-625D-4E97-A456-512B3A9E84B3}"/>
              </a:ext>
            </a:extLst>
          </p:cNvPr>
          <p:cNvSpPr/>
          <p:nvPr/>
        </p:nvSpPr>
        <p:spPr>
          <a:xfrm>
            <a:off x="3528479" y="7355241"/>
            <a:ext cx="822767" cy="26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A19542E-FA81-4EB7-99B1-0ECAB19D4017}"/>
              </a:ext>
            </a:extLst>
          </p:cNvPr>
          <p:cNvSpPr/>
          <p:nvPr/>
        </p:nvSpPr>
        <p:spPr>
          <a:xfrm>
            <a:off x="3523684" y="7779592"/>
            <a:ext cx="822767" cy="26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F0F95C9-EF6F-41D3-BAF9-95830EE49E30}"/>
              </a:ext>
            </a:extLst>
          </p:cNvPr>
          <p:cNvSpPr/>
          <p:nvPr/>
        </p:nvSpPr>
        <p:spPr>
          <a:xfrm>
            <a:off x="4629149" y="7222987"/>
            <a:ext cx="1304925" cy="92293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AA401B0-E27F-4F9D-AA53-71295CF5671B}"/>
              </a:ext>
            </a:extLst>
          </p:cNvPr>
          <p:cNvSpPr/>
          <p:nvPr/>
        </p:nvSpPr>
        <p:spPr>
          <a:xfrm>
            <a:off x="2345205" y="4002118"/>
            <a:ext cx="909444" cy="21388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0BAB61A-B297-4814-BA55-7DD37467E231}"/>
              </a:ext>
            </a:extLst>
          </p:cNvPr>
          <p:cNvSpPr txBox="1"/>
          <p:nvPr/>
        </p:nvSpPr>
        <p:spPr>
          <a:xfrm>
            <a:off x="3329879" y="3928032"/>
            <a:ext cx="3420172" cy="461664"/>
          </a:xfrm>
          <a:prstGeom prst="rect">
            <a:avLst/>
          </a:prstGeom>
          <a:solidFill>
            <a:schemeClr val="bg1"/>
          </a:solidFill>
          <a:ln w="28575">
            <a:solidFill>
              <a:schemeClr val="accent1"/>
            </a:solidFill>
          </a:ln>
        </p:spPr>
        <p:txBody>
          <a:bodyPr wrap="square">
            <a:spAutoFit/>
          </a:bodyPr>
          <a:lstStyle/>
          <a:p>
            <a:r>
              <a:rPr lang="ja-JP" altLang="en-US" sz="1200" b="1" dirty="0">
                <a:solidFill>
                  <a:schemeClr val="dk1"/>
                </a:solidFill>
                <a:latin typeface="+mn-ea"/>
              </a:rPr>
              <a:t>「パスワードを表示する」にチェックを</a:t>
            </a:r>
            <a:endParaRPr lang="en-US" altLang="ja-JP" sz="1200" b="1" dirty="0">
              <a:solidFill>
                <a:schemeClr val="dk1"/>
              </a:solidFill>
              <a:latin typeface="+mn-ea"/>
            </a:endParaRPr>
          </a:p>
          <a:p>
            <a:r>
              <a:rPr lang="ja-JP" altLang="en-US" sz="1200" b="1" dirty="0">
                <a:solidFill>
                  <a:schemeClr val="dk1"/>
                </a:solidFill>
                <a:latin typeface="+mn-ea"/>
              </a:rPr>
              <a:t>入れる事で入力したパスワードが確認できます。</a:t>
            </a:r>
            <a:endParaRPr lang="en-US" altLang="ja-JP" sz="1200" b="1" dirty="0">
              <a:solidFill>
                <a:schemeClr val="dk1"/>
              </a:solidFill>
              <a:latin typeface="+mn-ea"/>
            </a:endParaRPr>
          </a:p>
        </p:txBody>
      </p:sp>
      <p:sp>
        <p:nvSpPr>
          <p:cNvPr id="21" name="テキスト ボックス 20">
            <a:extLst>
              <a:ext uri="{FF2B5EF4-FFF2-40B4-BE49-F238E27FC236}">
                <a16:creationId xmlns:a16="http://schemas.microsoft.com/office/drawing/2014/main" id="{265E9EB3-B361-4EA7-9C48-D844B93EC8CE}"/>
              </a:ext>
            </a:extLst>
          </p:cNvPr>
          <p:cNvSpPr txBox="1"/>
          <p:nvPr/>
        </p:nvSpPr>
        <p:spPr>
          <a:xfrm>
            <a:off x="3413428" y="5704483"/>
            <a:ext cx="3296924" cy="461665"/>
          </a:xfrm>
          <a:prstGeom prst="rect">
            <a:avLst/>
          </a:prstGeom>
          <a:solidFill>
            <a:schemeClr val="bg1"/>
          </a:solidFill>
          <a:ln w="28575">
            <a:solidFill>
              <a:schemeClr val="accent1"/>
            </a:solidFill>
          </a:ln>
        </p:spPr>
        <p:txBody>
          <a:bodyPr wrap="square">
            <a:spAutoFit/>
          </a:bodyPr>
          <a:lstStyle/>
          <a:p>
            <a:r>
              <a:rPr lang="ja-JP" altLang="en-US" sz="1200" b="1" dirty="0">
                <a:latin typeface="+mn-ea"/>
              </a:rPr>
              <a:t>ログイン</a:t>
            </a:r>
            <a:r>
              <a:rPr lang="en-US" altLang="ja-JP" sz="1200" b="1" dirty="0">
                <a:latin typeface="+mn-ea"/>
              </a:rPr>
              <a:t>ID</a:t>
            </a:r>
            <a:r>
              <a:rPr lang="ja-JP" altLang="en-US" sz="1200" b="1" dirty="0">
                <a:latin typeface="+mn-ea"/>
              </a:rPr>
              <a:t>・パスワードがご不明の場合には、</a:t>
            </a:r>
            <a:endParaRPr lang="en-US" altLang="ja-JP" sz="1200" b="1" dirty="0">
              <a:latin typeface="+mn-ea"/>
            </a:endParaRPr>
          </a:p>
          <a:p>
            <a:r>
              <a:rPr lang="ja-JP" altLang="en-US" sz="1200" b="1" dirty="0">
                <a:latin typeface="+mn-ea"/>
              </a:rPr>
              <a:t>学校へ確認してください。</a:t>
            </a:r>
            <a:endParaRPr lang="en-US" altLang="ja-JP" sz="1200" b="1" dirty="0">
              <a:latin typeface="+mn-ea"/>
            </a:endParaRPr>
          </a:p>
        </p:txBody>
      </p:sp>
      <p:sp>
        <p:nvSpPr>
          <p:cNvPr id="22" name="正方形/長方形 21">
            <a:extLst>
              <a:ext uri="{FF2B5EF4-FFF2-40B4-BE49-F238E27FC236}">
                <a16:creationId xmlns:a16="http://schemas.microsoft.com/office/drawing/2014/main" id="{6E510D18-C2E1-4A37-9280-8EBFC278EA18}"/>
              </a:ext>
            </a:extLst>
          </p:cNvPr>
          <p:cNvSpPr/>
          <p:nvPr/>
        </p:nvSpPr>
        <p:spPr>
          <a:xfrm>
            <a:off x="2214965" y="5314477"/>
            <a:ext cx="2424223" cy="30088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D894AB8-81E1-384A-0EE4-149C612C156A}"/>
              </a:ext>
            </a:extLst>
          </p:cNvPr>
          <p:cNvSpPr/>
          <p:nvPr/>
        </p:nvSpPr>
        <p:spPr>
          <a:xfrm>
            <a:off x="157466" y="8477829"/>
            <a:ext cx="6552886" cy="72945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FF0000"/>
                </a:solidFill>
              </a:rPr>
              <a:t>※</a:t>
            </a:r>
            <a:r>
              <a:rPr kumimoji="1" lang="ja-JP" altLang="en-US" b="1" dirty="0">
                <a:solidFill>
                  <a:srgbClr val="FF0000"/>
                </a:solidFill>
              </a:rPr>
              <a:t>こちらの情報は、</a:t>
            </a:r>
            <a:r>
              <a:rPr kumimoji="1" lang="en-US" altLang="ja-JP" b="1" dirty="0">
                <a:solidFill>
                  <a:srgbClr val="FF0000"/>
                </a:solidFill>
              </a:rPr>
              <a:t>3</a:t>
            </a:r>
            <a:r>
              <a:rPr kumimoji="1" lang="ja-JP" altLang="en-US" b="1" dirty="0">
                <a:solidFill>
                  <a:srgbClr val="FF0000"/>
                </a:solidFill>
              </a:rPr>
              <a:t>年間使用するものになります！</a:t>
            </a:r>
            <a:endParaRPr kumimoji="1" lang="en-US" altLang="ja-JP" b="1" dirty="0">
              <a:solidFill>
                <a:srgbClr val="FF0000"/>
              </a:solidFill>
            </a:endParaRPr>
          </a:p>
          <a:p>
            <a:pPr algn="ctr"/>
            <a:r>
              <a:rPr kumimoji="1" lang="ja-JP" altLang="en-US" b="1" dirty="0">
                <a:solidFill>
                  <a:srgbClr val="FF0000"/>
                </a:solidFill>
              </a:rPr>
              <a:t>無くされないようお気を付けください！！</a:t>
            </a:r>
          </a:p>
        </p:txBody>
      </p:sp>
    </p:spTree>
    <p:extLst>
      <p:ext uri="{BB962C8B-B14F-4D97-AF65-F5344CB8AC3E}">
        <p14:creationId xmlns:p14="http://schemas.microsoft.com/office/powerpoint/2010/main" val="3980915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E708531-969B-4E1F-C9B1-E3361BBD35AD}"/>
              </a:ext>
            </a:extLst>
          </p:cNvPr>
          <p:cNvPicPr>
            <a:picLocks noChangeAspect="1"/>
          </p:cNvPicPr>
          <p:nvPr/>
        </p:nvPicPr>
        <p:blipFill>
          <a:blip r:embed="rId3"/>
          <a:stretch>
            <a:fillRect/>
          </a:stretch>
        </p:blipFill>
        <p:spPr>
          <a:xfrm>
            <a:off x="628427" y="5669238"/>
            <a:ext cx="5667768" cy="3780017"/>
          </a:xfrm>
          <a:prstGeom prst="rect">
            <a:avLst/>
          </a:prstGeom>
        </p:spPr>
      </p:pic>
      <p:sp>
        <p:nvSpPr>
          <p:cNvPr id="7" name="テキスト ボックス 6">
            <a:extLst>
              <a:ext uri="{FF2B5EF4-FFF2-40B4-BE49-F238E27FC236}">
                <a16:creationId xmlns:a16="http://schemas.microsoft.com/office/drawing/2014/main" id="{97D5E5CF-F89F-4041-87A7-1B89640C2806}"/>
              </a:ext>
            </a:extLst>
          </p:cNvPr>
          <p:cNvSpPr txBox="1"/>
          <p:nvPr/>
        </p:nvSpPr>
        <p:spPr>
          <a:xfrm>
            <a:off x="66624" y="806994"/>
            <a:ext cx="6536307" cy="2308324"/>
          </a:xfrm>
          <a:prstGeom prst="rect">
            <a:avLst/>
          </a:prstGeom>
          <a:noFill/>
        </p:spPr>
        <p:txBody>
          <a:bodyPr wrap="square">
            <a:spAutoFit/>
          </a:bodyPr>
          <a:lstStyle/>
          <a:p>
            <a:r>
              <a:rPr lang="ja-JP" altLang="en-US" sz="1600" b="1" u="sng" dirty="0">
                <a:solidFill>
                  <a:schemeClr val="dk1"/>
                </a:solidFill>
                <a:latin typeface="+mn-ea"/>
              </a:rPr>
              <a:t>意向登録</a:t>
            </a:r>
            <a:endParaRPr lang="en-US" altLang="ja-JP" sz="1600" b="1" u="sng" dirty="0">
              <a:solidFill>
                <a:schemeClr val="dk1"/>
              </a:solidFill>
              <a:latin typeface="+mn-ea"/>
            </a:endParaRPr>
          </a:p>
          <a:p>
            <a:endParaRPr lang="en-US" altLang="ja" sz="1600" b="1" u="sng" dirty="0">
              <a:solidFill>
                <a:schemeClr val="dk1"/>
              </a:solidFill>
              <a:latin typeface="+mn-ea"/>
            </a:endParaRPr>
          </a:p>
          <a:p>
            <a:r>
              <a:rPr lang="ja-JP" altLang="en-US" sz="1600" dirty="0">
                <a:latin typeface="+mn-ea"/>
              </a:rPr>
              <a:t>①新規申請の</a:t>
            </a:r>
            <a:r>
              <a:rPr lang="ja-JP" altLang="en-US" sz="1600" b="1" dirty="0">
                <a:solidFill>
                  <a:srgbClr val="C00000"/>
                </a:solidFill>
                <a:latin typeface="+mn-ea"/>
              </a:rPr>
              <a:t>「意向登録」</a:t>
            </a:r>
            <a:r>
              <a:rPr lang="ja-JP" altLang="en-US" sz="1600" dirty="0">
                <a:latin typeface="+mn-ea"/>
              </a:rPr>
              <a:t>ボタンを押下します。</a:t>
            </a:r>
            <a:endParaRPr lang="en-US" altLang="ja-JP" sz="1600" dirty="0">
              <a:latin typeface="+mn-ea"/>
            </a:endParaRPr>
          </a:p>
          <a:p>
            <a:r>
              <a:rPr lang="ja-JP" altLang="en-US" sz="1600" dirty="0">
                <a:solidFill>
                  <a:schemeClr val="dk1"/>
                </a:solidFill>
                <a:latin typeface="+mn-ea"/>
              </a:rPr>
              <a:t>　</a:t>
            </a:r>
            <a:r>
              <a:rPr lang="en-US" altLang="ja-JP" sz="1600" dirty="0">
                <a:solidFill>
                  <a:schemeClr val="dk1"/>
                </a:solidFill>
                <a:latin typeface="+mn-ea"/>
              </a:rPr>
              <a:t>※</a:t>
            </a:r>
            <a:r>
              <a:rPr lang="ja-JP" altLang="en-US" sz="1600" dirty="0">
                <a:solidFill>
                  <a:schemeClr val="dk1"/>
                </a:solidFill>
                <a:latin typeface="+mn-ea"/>
              </a:rPr>
              <a:t>申請者様や学校側がまだ意向登録・申請を行っていない場合や</a:t>
            </a:r>
            <a:endParaRPr lang="en-US" altLang="ja-JP" sz="1600" dirty="0">
              <a:solidFill>
                <a:schemeClr val="dk1"/>
              </a:solidFill>
              <a:latin typeface="+mn-ea"/>
            </a:endParaRPr>
          </a:p>
          <a:p>
            <a:r>
              <a:rPr lang="ja-JP" altLang="en-US" sz="1600" dirty="0">
                <a:solidFill>
                  <a:schemeClr val="dk1"/>
                </a:solidFill>
                <a:latin typeface="+mn-ea"/>
              </a:rPr>
              <a:t>　　学校側が</a:t>
            </a:r>
            <a:r>
              <a:rPr lang="ja-JP" altLang="en-US" sz="1600" b="1" dirty="0">
                <a:solidFill>
                  <a:srgbClr val="C00000"/>
                </a:solidFill>
                <a:latin typeface="+mn-ea"/>
              </a:rPr>
              <a:t>「意向ロック解除」</a:t>
            </a:r>
            <a:r>
              <a:rPr lang="ja-JP" altLang="en-US" sz="1600" dirty="0">
                <a:latin typeface="+mn-ea"/>
              </a:rPr>
              <a:t>をした後に、「意向登録」が</a:t>
            </a:r>
            <a:endParaRPr lang="en-US" altLang="ja-JP" sz="1600" dirty="0">
              <a:latin typeface="+mn-ea"/>
            </a:endParaRPr>
          </a:p>
          <a:p>
            <a:r>
              <a:rPr lang="ja-JP" altLang="en-US" sz="1600" dirty="0">
                <a:latin typeface="+mn-ea"/>
              </a:rPr>
              <a:t>　　オレンジ色になります。</a:t>
            </a:r>
            <a:endParaRPr lang="en-US" altLang="ja-JP" sz="1600" dirty="0">
              <a:latin typeface="+mn-ea"/>
            </a:endParaRPr>
          </a:p>
          <a:p>
            <a:endParaRPr lang="en-US" altLang="ja" sz="1600" dirty="0">
              <a:latin typeface="+mn-ea"/>
            </a:endParaRPr>
          </a:p>
          <a:p>
            <a:r>
              <a:rPr lang="ja-JP" altLang="en-US" sz="1600" dirty="0">
                <a:latin typeface="+mn-ea"/>
              </a:rPr>
              <a:t>　　</a:t>
            </a:r>
            <a:r>
              <a:rPr lang="ja-JP" altLang="en-US" sz="1600" b="1" dirty="0">
                <a:latin typeface="+mn-ea"/>
              </a:rPr>
              <a:t>初めて</a:t>
            </a:r>
            <a:r>
              <a:rPr lang="ja-JP" altLang="en-US" sz="1600" dirty="0">
                <a:latin typeface="+mn-ea"/>
              </a:rPr>
              <a:t>ログインした時に意向登録ボタンがグレーの場合は、</a:t>
            </a:r>
            <a:endParaRPr lang="en-US" altLang="ja-JP" sz="1600" dirty="0">
              <a:latin typeface="+mn-ea"/>
            </a:endParaRPr>
          </a:p>
          <a:p>
            <a:r>
              <a:rPr lang="ja-JP" altLang="en-US" sz="1600" dirty="0">
                <a:latin typeface="+mn-ea"/>
              </a:rPr>
              <a:t>　　学校側へご連絡ください。</a:t>
            </a:r>
            <a:endParaRPr lang="en-US" altLang="ja-JP" sz="1400" b="1" dirty="0">
              <a:latin typeface="+mn-ea"/>
            </a:endParaRPr>
          </a:p>
        </p:txBody>
      </p:sp>
      <p:sp>
        <p:nvSpPr>
          <p:cNvPr id="2" name="テキスト ボックス 1">
            <a:extLst>
              <a:ext uri="{FF2B5EF4-FFF2-40B4-BE49-F238E27FC236}">
                <a16:creationId xmlns:a16="http://schemas.microsoft.com/office/drawing/2014/main" id="{51003776-A4C0-4BD9-A3BE-49AA3769DDCE}"/>
              </a:ext>
            </a:extLst>
          </p:cNvPr>
          <p:cNvSpPr txBox="1"/>
          <p:nvPr/>
        </p:nvSpPr>
        <p:spPr>
          <a:xfrm>
            <a:off x="6464" y="101215"/>
            <a:ext cx="4339988" cy="461665"/>
          </a:xfrm>
          <a:prstGeom prst="rect">
            <a:avLst/>
          </a:prstGeom>
          <a:noFill/>
        </p:spPr>
        <p:txBody>
          <a:bodyPr wrap="square" rtlCol="0">
            <a:spAutoFit/>
          </a:bodyPr>
          <a:lstStyle/>
          <a:p>
            <a:r>
              <a:rPr lang="ja-JP" altLang="en-US" sz="2400" b="1" dirty="0">
                <a:latin typeface="+mn-ea"/>
              </a:rPr>
              <a:t>申請方法</a:t>
            </a:r>
            <a:endParaRPr kumimoji="1" lang="ja-JP" altLang="en-US" sz="2400" b="1" dirty="0">
              <a:latin typeface="+mn-ea"/>
            </a:endParaRPr>
          </a:p>
        </p:txBody>
      </p:sp>
      <p:cxnSp>
        <p:nvCxnSpPr>
          <p:cNvPr id="11" name="直線コネクタ 10">
            <a:extLst>
              <a:ext uri="{FF2B5EF4-FFF2-40B4-BE49-F238E27FC236}">
                <a16:creationId xmlns:a16="http://schemas.microsoft.com/office/drawing/2014/main" id="{1D0F970A-12DA-4BEB-83BB-2C1C296E3915}"/>
              </a:ext>
            </a:extLst>
          </p:cNvPr>
          <p:cNvCxnSpPr>
            <a:cxnSpLocks/>
          </p:cNvCxnSpPr>
          <p:nvPr/>
        </p:nvCxnSpPr>
        <p:spPr>
          <a:xfrm>
            <a:off x="0" y="617170"/>
            <a:ext cx="6858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4E57B3F-D14E-4EA9-9823-BCC784E96E26}"/>
              </a:ext>
            </a:extLst>
          </p:cNvPr>
          <p:cNvSpPr txBox="1"/>
          <p:nvPr/>
        </p:nvSpPr>
        <p:spPr>
          <a:xfrm>
            <a:off x="66624" y="4838241"/>
            <a:ext cx="6791375" cy="830997"/>
          </a:xfrm>
          <a:prstGeom prst="rect">
            <a:avLst/>
          </a:prstGeom>
          <a:noFill/>
        </p:spPr>
        <p:txBody>
          <a:bodyPr wrap="square" rtlCol="0">
            <a:spAutoFit/>
          </a:bodyPr>
          <a:lstStyle/>
          <a:p>
            <a:r>
              <a:rPr lang="ja-JP" altLang="en-US" sz="1600" dirty="0"/>
              <a:t>②確認事項</a:t>
            </a:r>
            <a:r>
              <a:rPr lang="en-US" altLang="ja-JP" sz="1600" dirty="0"/>
              <a:t>3</a:t>
            </a:r>
            <a:r>
              <a:rPr lang="ja-JP" altLang="en-US" sz="1600" dirty="0"/>
              <a:t>点の内容をご確認いただき、</a:t>
            </a:r>
            <a:r>
              <a:rPr lang="ja-JP" altLang="en-US" sz="1600" b="1" dirty="0">
                <a:solidFill>
                  <a:srgbClr val="C00000"/>
                </a:solidFill>
              </a:rPr>
              <a:t>すべて</a:t>
            </a:r>
            <a:r>
              <a:rPr lang="ja-JP" altLang="en-US" sz="1600" dirty="0"/>
              <a:t>にチェックを</a:t>
            </a:r>
            <a:endParaRPr lang="en-US" altLang="ja-JP" sz="1600" dirty="0"/>
          </a:p>
          <a:p>
            <a:r>
              <a:rPr lang="ja-JP" altLang="en-US" sz="1600" dirty="0"/>
              <a:t>　入れてください。</a:t>
            </a:r>
            <a:endParaRPr lang="en-US" altLang="ja-JP" sz="1600" dirty="0"/>
          </a:p>
          <a:p>
            <a:r>
              <a:rPr kumimoji="1" lang="ja-JP" altLang="en-US" sz="1600" b="1" dirty="0">
                <a:solidFill>
                  <a:srgbClr val="C00000"/>
                </a:solidFill>
              </a:rPr>
              <a:t>　</a:t>
            </a:r>
            <a:r>
              <a:rPr kumimoji="1" lang="en-US" altLang="ja-JP" sz="1600" b="1" dirty="0">
                <a:solidFill>
                  <a:srgbClr val="C00000"/>
                </a:solidFill>
              </a:rPr>
              <a:t>※</a:t>
            </a:r>
            <a:r>
              <a:rPr kumimoji="1" lang="ja-JP" altLang="en-US" sz="1600" b="1" dirty="0">
                <a:solidFill>
                  <a:srgbClr val="C00000"/>
                </a:solidFill>
              </a:rPr>
              <a:t>チェック漏れがある場合</a:t>
            </a:r>
            <a:r>
              <a:rPr lang="ja-JP" altLang="en-US" sz="1600" b="1" dirty="0">
                <a:solidFill>
                  <a:srgbClr val="C00000"/>
                </a:solidFill>
              </a:rPr>
              <a:t>「入力内容確認」ボタンが押下できません。</a:t>
            </a:r>
            <a:endParaRPr kumimoji="1" lang="en-US" altLang="ja-JP" sz="1600" b="1" dirty="0">
              <a:solidFill>
                <a:srgbClr val="C00000"/>
              </a:solidFill>
            </a:endParaRPr>
          </a:p>
        </p:txBody>
      </p:sp>
      <p:sp>
        <p:nvSpPr>
          <p:cNvPr id="13" name="正方形/長方形 12">
            <a:extLst>
              <a:ext uri="{FF2B5EF4-FFF2-40B4-BE49-F238E27FC236}">
                <a16:creationId xmlns:a16="http://schemas.microsoft.com/office/drawing/2014/main" id="{69EF2B44-0647-41CB-896C-5230094CFC8E}"/>
              </a:ext>
            </a:extLst>
          </p:cNvPr>
          <p:cNvSpPr/>
          <p:nvPr/>
        </p:nvSpPr>
        <p:spPr>
          <a:xfrm>
            <a:off x="794577" y="7889799"/>
            <a:ext cx="369662" cy="133058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a:extLst>
              <a:ext uri="{FF2B5EF4-FFF2-40B4-BE49-F238E27FC236}">
                <a16:creationId xmlns:a16="http://schemas.microsoft.com/office/drawing/2014/main" id="{8D8FEDBC-2389-4919-713D-737FFA0F4391}"/>
              </a:ext>
            </a:extLst>
          </p:cNvPr>
          <p:cNvPicPr>
            <a:picLocks noChangeAspect="1"/>
          </p:cNvPicPr>
          <p:nvPr/>
        </p:nvPicPr>
        <p:blipFill>
          <a:blip r:embed="rId4"/>
          <a:stretch>
            <a:fillRect/>
          </a:stretch>
        </p:blipFill>
        <p:spPr>
          <a:xfrm>
            <a:off x="628427" y="3112625"/>
            <a:ext cx="5667768" cy="1632061"/>
          </a:xfrm>
          <a:prstGeom prst="rect">
            <a:avLst/>
          </a:prstGeom>
        </p:spPr>
      </p:pic>
      <p:sp>
        <p:nvSpPr>
          <p:cNvPr id="5" name="正方形/長方形 4">
            <a:extLst>
              <a:ext uri="{FF2B5EF4-FFF2-40B4-BE49-F238E27FC236}">
                <a16:creationId xmlns:a16="http://schemas.microsoft.com/office/drawing/2014/main" id="{FDA39723-D666-4CB5-81BD-59729B82A23D}"/>
              </a:ext>
            </a:extLst>
          </p:cNvPr>
          <p:cNvSpPr/>
          <p:nvPr/>
        </p:nvSpPr>
        <p:spPr>
          <a:xfrm>
            <a:off x="1026068" y="3906552"/>
            <a:ext cx="982653" cy="35744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864755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D182D8E-EEC1-5A63-412E-B4C6C9862C59}"/>
              </a:ext>
            </a:extLst>
          </p:cNvPr>
          <p:cNvPicPr>
            <a:picLocks noChangeAspect="1"/>
          </p:cNvPicPr>
          <p:nvPr/>
        </p:nvPicPr>
        <p:blipFill>
          <a:blip r:embed="rId3"/>
          <a:stretch>
            <a:fillRect/>
          </a:stretch>
        </p:blipFill>
        <p:spPr>
          <a:xfrm>
            <a:off x="843123" y="7059369"/>
            <a:ext cx="5152516" cy="2415893"/>
          </a:xfrm>
          <a:prstGeom prst="rect">
            <a:avLst/>
          </a:prstGeom>
        </p:spPr>
      </p:pic>
      <p:sp>
        <p:nvSpPr>
          <p:cNvPr id="2" name="テキスト ボックス 1">
            <a:extLst>
              <a:ext uri="{FF2B5EF4-FFF2-40B4-BE49-F238E27FC236}">
                <a16:creationId xmlns:a16="http://schemas.microsoft.com/office/drawing/2014/main" id="{51003776-A4C0-4BD9-A3BE-49AA3769DDCE}"/>
              </a:ext>
            </a:extLst>
          </p:cNvPr>
          <p:cNvSpPr txBox="1"/>
          <p:nvPr/>
        </p:nvSpPr>
        <p:spPr>
          <a:xfrm>
            <a:off x="6464" y="101215"/>
            <a:ext cx="4339988" cy="461665"/>
          </a:xfrm>
          <a:prstGeom prst="rect">
            <a:avLst/>
          </a:prstGeom>
          <a:noFill/>
        </p:spPr>
        <p:txBody>
          <a:bodyPr wrap="square" rtlCol="0">
            <a:spAutoFit/>
          </a:bodyPr>
          <a:lstStyle/>
          <a:p>
            <a:r>
              <a:rPr lang="ja-JP" altLang="en-US" sz="2400" b="1" dirty="0">
                <a:latin typeface="+mn-ea"/>
              </a:rPr>
              <a:t>申請方法</a:t>
            </a:r>
            <a:endParaRPr kumimoji="1" lang="ja-JP" altLang="en-US" sz="2400" b="1" dirty="0">
              <a:latin typeface="+mn-ea"/>
            </a:endParaRPr>
          </a:p>
        </p:txBody>
      </p:sp>
      <p:cxnSp>
        <p:nvCxnSpPr>
          <p:cNvPr id="11" name="直線コネクタ 10">
            <a:extLst>
              <a:ext uri="{FF2B5EF4-FFF2-40B4-BE49-F238E27FC236}">
                <a16:creationId xmlns:a16="http://schemas.microsoft.com/office/drawing/2014/main" id="{1D0F970A-12DA-4BEB-83BB-2C1C296E3915}"/>
              </a:ext>
            </a:extLst>
          </p:cNvPr>
          <p:cNvCxnSpPr>
            <a:cxnSpLocks/>
          </p:cNvCxnSpPr>
          <p:nvPr/>
        </p:nvCxnSpPr>
        <p:spPr>
          <a:xfrm>
            <a:off x="0" y="617170"/>
            <a:ext cx="6858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4E57B3F-D14E-4EA9-9823-BCC784E96E26}"/>
              </a:ext>
            </a:extLst>
          </p:cNvPr>
          <p:cNvSpPr txBox="1"/>
          <p:nvPr/>
        </p:nvSpPr>
        <p:spPr>
          <a:xfrm>
            <a:off x="66625" y="5752733"/>
            <a:ext cx="6791375" cy="1323439"/>
          </a:xfrm>
          <a:prstGeom prst="rect">
            <a:avLst/>
          </a:prstGeom>
          <a:noFill/>
        </p:spPr>
        <p:txBody>
          <a:bodyPr wrap="square" rtlCol="0">
            <a:spAutoFit/>
          </a:bodyPr>
          <a:lstStyle/>
          <a:p>
            <a:r>
              <a:rPr lang="ja-JP" altLang="en-US" sz="1600" dirty="0"/>
              <a:t>④登録内容を確認後、問題なければ「本内容で登録する」ボタン</a:t>
            </a:r>
            <a:r>
              <a:rPr kumimoji="1" lang="ja-JP" altLang="en-US" sz="1600" dirty="0"/>
              <a:t>を押下します。</a:t>
            </a:r>
            <a:endParaRPr kumimoji="1" lang="en-US" altLang="ja-JP" sz="1600" dirty="0"/>
          </a:p>
          <a:p>
            <a:r>
              <a:rPr lang="en-US" altLang="ja-JP" sz="1600" dirty="0"/>
              <a:t>※</a:t>
            </a:r>
            <a:r>
              <a:rPr lang="ja-JP" altLang="en-US" sz="1600" dirty="0"/>
              <a:t>内容を修正する際には、「意向登録に戻る」ボタンを押下します。</a:t>
            </a:r>
            <a:endParaRPr lang="en-US" altLang="ja-JP" sz="1600" dirty="0"/>
          </a:p>
          <a:p>
            <a:r>
              <a:rPr lang="en-US" altLang="ja-JP" sz="1600" b="1" dirty="0">
                <a:solidFill>
                  <a:srgbClr val="C00000"/>
                </a:solidFill>
              </a:rPr>
              <a:t>※</a:t>
            </a:r>
            <a:r>
              <a:rPr kumimoji="1" lang="ja-JP" altLang="en-US" sz="1600" b="1" dirty="0">
                <a:solidFill>
                  <a:srgbClr val="C00000"/>
                </a:solidFill>
              </a:rPr>
              <a:t>「本内容で登録する」ボタンを押下した後は、ご自身で修正する事は</a:t>
            </a:r>
            <a:endParaRPr kumimoji="1" lang="en-US" altLang="ja-JP" sz="1600" b="1" dirty="0">
              <a:solidFill>
                <a:srgbClr val="C00000"/>
              </a:solidFill>
            </a:endParaRPr>
          </a:p>
          <a:p>
            <a:r>
              <a:rPr lang="ja-JP" altLang="en-US" sz="1600" b="1" dirty="0">
                <a:solidFill>
                  <a:srgbClr val="C00000"/>
                </a:solidFill>
              </a:rPr>
              <a:t>　できませんので、その場合は学校へ連絡してください。</a:t>
            </a:r>
            <a:endParaRPr kumimoji="1" lang="en-US" altLang="ja-JP" sz="1600" b="1" dirty="0">
              <a:solidFill>
                <a:srgbClr val="C00000"/>
              </a:solidFill>
            </a:endParaRPr>
          </a:p>
        </p:txBody>
      </p:sp>
      <p:sp>
        <p:nvSpPr>
          <p:cNvPr id="7" name="テキスト ボックス 6">
            <a:extLst>
              <a:ext uri="{FF2B5EF4-FFF2-40B4-BE49-F238E27FC236}">
                <a16:creationId xmlns:a16="http://schemas.microsoft.com/office/drawing/2014/main" id="{97D5E5CF-F89F-4041-87A7-1B89640C2806}"/>
              </a:ext>
            </a:extLst>
          </p:cNvPr>
          <p:cNvSpPr txBox="1"/>
          <p:nvPr/>
        </p:nvSpPr>
        <p:spPr>
          <a:xfrm>
            <a:off x="66623" y="806994"/>
            <a:ext cx="6791375" cy="2523768"/>
          </a:xfrm>
          <a:prstGeom prst="rect">
            <a:avLst/>
          </a:prstGeom>
          <a:noFill/>
        </p:spPr>
        <p:txBody>
          <a:bodyPr wrap="square">
            <a:spAutoFit/>
          </a:bodyPr>
          <a:lstStyle/>
          <a:p>
            <a:r>
              <a:rPr lang="ja-JP" altLang="en-US" sz="1600" b="1" u="sng" dirty="0">
                <a:solidFill>
                  <a:schemeClr val="dk1"/>
                </a:solidFill>
                <a:latin typeface="+mn-ea"/>
              </a:rPr>
              <a:t>意向登録</a:t>
            </a:r>
            <a:endParaRPr lang="en-US" altLang="ja" sz="1600" b="1" u="sng" dirty="0">
              <a:solidFill>
                <a:schemeClr val="dk1"/>
              </a:solidFill>
              <a:latin typeface="+mn-ea"/>
            </a:endParaRPr>
          </a:p>
          <a:p>
            <a:r>
              <a:rPr lang="ja-JP" altLang="en-US" sz="1600" dirty="0">
                <a:latin typeface="+mn-ea"/>
              </a:rPr>
              <a:t>③</a:t>
            </a:r>
            <a:r>
              <a:rPr lang="en-US" altLang="ja-JP" sz="1600" dirty="0">
                <a:latin typeface="+mn-ea"/>
              </a:rPr>
              <a:t>-1</a:t>
            </a:r>
            <a:r>
              <a:rPr lang="ja-JP" altLang="en-US" sz="1600" dirty="0">
                <a:latin typeface="+mn-ea"/>
              </a:rPr>
              <a:t> 支給を</a:t>
            </a:r>
            <a:r>
              <a:rPr lang="ja-JP" altLang="en-US" sz="1600" b="1" dirty="0">
                <a:solidFill>
                  <a:srgbClr val="C00000"/>
                </a:solidFill>
                <a:latin typeface="+mn-ea"/>
              </a:rPr>
              <a:t>希望する</a:t>
            </a:r>
            <a:r>
              <a:rPr lang="ja-JP" altLang="en-US" sz="1600" dirty="0">
                <a:latin typeface="+mn-ea"/>
              </a:rPr>
              <a:t>場合には、</a:t>
            </a:r>
            <a:endParaRPr lang="en-US" altLang="ja-JP" sz="1600" dirty="0">
              <a:latin typeface="+mn-ea"/>
            </a:endParaRPr>
          </a:p>
          <a:p>
            <a:r>
              <a:rPr lang="ja-JP" altLang="en-US" sz="1600" dirty="0">
                <a:latin typeface="+mn-ea"/>
              </a:rPr>
              <a:t>　</a:t>
            </a:r>
            <a:r>
              <a:rPr lang="ja-JP" altLang="en-US" sz="1600" b="1" dirty="0">
                <a:latin typeface="+mn-ea"/>
              </a:rPr>
              <a:t>「高等学校等就学支援金の支給を受けたいので、受給資格の認定を</a:t>
            </a:r>
            <a:endParaRPr lang="en-US" altLang="ja-JP" sz="1600" b="1" dirty="0">
              <a:latin typeface="+mn-ea"/>
            </a:endParaRPr>
          </a:p>
          <a:p>
            <a:r>
              <a:rPr lang="ja-JP" altLang="en-US" sz="1600" b="1" dirty="0">
                <a:latin typeface="+mn-ea"/>
              </a:rPr>
              <a:t>　申請します。」</a:t>
            </a:r>
            <a:r>
              <a:rPr lang="ja-JP" altLang="en-US" sz="1600" dirty="0">
                <a:latin typeface="+mn-ea"/>
              </a:rPr>
              <a:t>を選択してください。</a:t>
            </a:r>
            <a:endParaRPr lang="en-US" altLang="ja-JP" sz="1600" dirty="0">
              <a:latin typeface="+mn-ea"/>
            </a:endParaRPr>
          </a:p>
          <a:p>
            <a:r>
              <a:rPr lang="ja-JP" altLang="en-US" sz="1600" dirty="0">
                <a:latin typeface="+mn-ea"/>
              </a:rPr>
              <a:t>③</a:t>
            </a:r>
            <a:r>
              <a:rPr lang="en-US" altLang="ja-JP" sz="1600" dirty="0">
                <a:latin typeface="+mn-ea"/>
              </a:rPr>
              <a:t>-2</a:t>
            </a:r>
            <a:r>
              <a:rPr lang="ja-JP" altLang="en-US" sz="1600" dirty="0">
                <a:latin typeface="+mn-ea"/>
              </a:rPr>
              <a:t> 支給を</a:t>
            </a:r>
            <a:r>
              <a:rPr lang="ja-JP" altLang="en-US" sz="1600" b="1" dirty="0">
                <a:solidFill>
                  <a:srgbClr val="C00000"/>
                </a:solidFill>
                <a:latin typeface="+mn-ea"/>
              </a:rPr>
              <a:t>希望しない</a:t>
            </a:r>
            <a:r>
              <a:rPr lang="ja-JP" altLang="en-US" sz="1600" dirty="0">
                <a:latin typeface="+mn-ea"/>
              </a:rPr>
              <a:t>場合には、</a:t>
            </a:r>
            <a:endParaRPr lang="en-US" altLang="ja-JP" sz="1600" dirty="0">
              <a:latin typeface="+mn-ea"/>
            </a:endParaRPr>
          </a:p>
          <a:p>
            <a:r>
              <a:rPr lang="ja-JP" altLang="en-US" sz="1600" dirty="0">
                <a:latin typeface="+mn-ea"/>
              </a:rPr>
              <a:t>　</a:t>
            </a:r>
            <a:r>
              <a:rPr lang="ja-JP" altLang="en-US" sz="1600" b="1" dirty="0">
                <a:latin typeface="+mn-ea"/>
              </a:rPr>
              <a:t>「受給資格認定申請書を提出しません。」</a:t>
            </a:r>
            <a:r>
              <a:rPr lang="ja-JP" altLang="en-US" sz="1600" dirty="0">
                <a:latin typeface="+mn-ea"/>
              </a:rPr>
              <a:t>を選択してください。</a:t>
            </a:r>
            <a:endParaRPr lang="en-US" altLang="ja-JP" sz="1600" dirty="0">
              <a:latin typeface="+mn-ea"/>
            </a:endParaRPr>
          </a:p>
          <a:p>
            <a:endParaRPr lang="en-US" altLang="ja-JP" sz="1600" dirty="0">
              <a:latin typeface="+mn-ea"/>
            </a:endParaRPr>
          </a:p>
          <a:p>
            <a:r>
              <a:rPr lang="ja-JP" altLang="en-US" sz="1600" dirty="0">
                <a:latin typeface="+mn-ea"/>
              </a:rPr>
              <a:t>入力完了後「入力内容確認」ボタンがオレンジ色になったら押下します。</a:t>
            </a:r>
            <a:endParaRPr lang="en-US" altLang="ja-JP" sz="1400" dirty="0">
              <a:latin typeface="+mn-ea"/>
            </a:endParaRPr>
          </a:p>
          <a:p>
            <a:endParaRPr lang="en-US" altLang="ja-JP" sz="1400" b="1" dirty="0">
              <a:latin typeface="+mn-ea"/>
            </a:endParaRPr>
          </a:p>
          <a:p>
            <a:endParaRPr lang="en-US" altLang="ja-JP" sz="1600" b="1" dirty="0">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0087CE7E-E6D1-4481-BBBC-A77CE57CFA1B}"/>
              </a:ext>
            </a:extLst>
          </p:cNvPr>
          <p:cNvSpPr/>
          <p:nvPr/>
        </p:nvSpPr>
        <p:spPr>
          <a:xfrm>
            <a:off x="2881228" y="9086122"/>
            <a:ext cx="1076306" cy="33688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DAF62A23-B201-12F6-97FA-A17DC44F6102}"/>
              </a:ext>
            </a:extLst>
          </p:cNvPr>
          <p:cNvPicPr>
            <a:picLocks noChangeAspect="1"/>
          </p:cNvPicPr>
          <p:nvPr/>
        </p:nvPicPr>
        <p:blipFill>
          <a:blip r:embed="rId4"/>
          <a:stretch>
            <a:fillRect/>
          </a:stretch>
        </p:blipFill>
        <p:spPr>
          <a:xfrm>
            <a:off x="649039" y="2921929"/>
            <a:ext cx="5667768" cy="2661496"/>
          </a:xfrm>
          <a:prstGeom prst="rect">
            <a:avLst/>
          </a:prstGeom>
        </p:spPr>
      </p:pic>
      <p:sp>
        <p:nvSpPr>
          <p:cNvPr id="9" name="正方形/長方形 8">
            <a:extLst>
              <a:ext uri="{FF2B5EF4-FFF2-40B4-BE49-F238E27FC236}">
                <a16:creationId xmlns:a16="http://schemas.microsoft.com/office/drawing/2014/main" id="{6DB1A09B-9609-4110-BACB-EC13AF9B2124}"/>
              </a:ext>
            </a:extLst>
          </p:cNvPr>
          <p:cNvSpPr/>
          <p:nvPr/>
        </p:nvSpPr>
        <p:spPr>
          <a:xfrm>
            <a:off x="2789458" y="5112164"/>
            <a:ext cx="1145489" cy="3447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993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F197B0D-13A2-95E6-0822-067EDC8D16A0}"/>
              </a:ext>
            </a:extLst>
          </p:cNvPr>
          <p:cNvPicPr>
            <a:picLocks noChangeAspect="1"/>
          </p:cNvPicPr>
          <p:nvPr/>
        </p:nvPicPr>
        <p:blipFill>
          <a:blip r:embed="rId3"/>
          <a:stretch>
            <a:fillRect/>
          </a:stretch>
        </p:blipFill>
        <p:spPr>
          <a:xfrm>
            <a:off x="424105" y="7197072"/>
            <a:ext cx="5667768" cy="1630150"/>
          </a:xfrm>
          <a:prstGeom prst="rect">
            <a:avLst/>
          </a:prstGeom>
        </p:spPr>
      </p:pic>
      <p:sp>
        <p:nvSpPr>
          <p:cNvPr id="2" name="テキスト ボックス 1">
            <a:extLst>
              <a:ext uri="{FF2B5EF4-FFF2-40B4-BE49-F238E27FC236}">
                <a16:creationId xmlns:a16="http://schemas.microsoft.com/office/drawing/2014/main" id="{51003776-A4C0-4BD9-A3BE-49AA3769DDCE}"/>
              </a:ext>
            </a:extLst>
          </p:cNvPr>
          <p:cNvSpPr txBox="1"/>
          <p:nvPr/>
        </p:nvSpPr>
        <p:spPr>
          <a:xfrm>
            <a:off x="6464" y="101215"/>
            <a:ext cx="4339988" cy="461665"/>
          </a:xfrm>
          <a:prstGeom prst="rect">
            <a:avLst/>
          </a:prstGeom>
          <a:noFill/>
        </p:spPr>
        <p:txBody>
          <a:bodyPr wrap="square" rtlCol="0">
            <a:spAutoFit/>
          </a:bodyPr>
          <a:lstStyle/>
          <a:p>
            <a:r>
              <a:rPr lang="ja-JP" altLang="en-US" sz="2400" b="1" dirty="0">
                <a:latin typeface="+mn-ea"/>
              </a:rPr>
              <a:t>申請方法</a:t>
            </a:r>
            <a:endParaRPr kumimoji="1" lang="ja-JP" altLang="en-US" sz="2400" b="1" dirty="0">
              <a:latin typeface="+mn-ea"/>
            </a:endParaRPr>
          </a:p>
        </p:txBody>
      </p:sp>
      <p:cxnSp>
        <p:nvCxnSpPr>
          <p:cNvPr id="11" name="直線コネクタ 10">
            <a:extLst>
              <a:ext uri="{FF2B5EF4-FFF2-40B4-BE49-F238E27FC236}">
                <a16:creationId xmlns:a16="http://schemas.microsoft.com/office/drawing/2014/main" id="{1D0F970A-12DA-4BEB-83BB-2C1C296E3915}"/>
              </a:ext>
            </a:extLst>
          </p:cNvPr>
          <p:cNvCxnSpPr>
            <a:cxnSpLocks/>
          </p:cNvCxnSpPr>
          <p:nvPr/>
        </p:nvCxnSpPr>
        <p:spPr>
          <a:xfrm>
            <a:off x="0" y="617170"/>
            <a:ext cx="6858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4E57B3F-D14E-4EA9-9823-BCC784E96E26}"/>
              </a:ext>
            </a:extLst>
          </p:cNvPr>
          <p:cNvSpPr txBox="1"/>
          <p:nvPr/>
        </p:nvSpPr>
        <p:spPr>
          <a:xfrm>
            <a:off x="66625" y="6454192"/>
            <a:ext cx="6791375" cy="584775"/>
          </a:xfrm>
          <a:prstGeom prst="rect">
            <a:avLst/>
          </a:prstGeom>
          <a:noFill/>
        </p:spPr>
        <p:txBody>
          <a:bodyPr wrap="square" rtlCol="0">
            <a:spAutoFit/>
          </a:bodyPr>
          <a:lstStyle/>
          <a:p>
            <a:r>
              <a:rPr lang="en-US" altLang="ja-JP" sz="1600" dirty="0"/>
              <a:t>※</a:t>
            </a:r>
            <a:r>
              <a:rPr lang="ja-JP" altLang="en-US" sz="1600" dirty="0"/>
              <a:t>上記の画面でマイページに戻った場合は、新規申請の</a:t>
            </a:r>
            <a:endParaRPr lang="en-US" altLang="ja-JP" sz="1600" dirty="0"/>
          </a:p>
          <a:p>
            <a:r>
              <a:rPr lang="ja-JP" altLang="en-US" sz="1600" b="1" dirty="0">
                <a:solidFill>
                  <a:srgbClr val="C00000"/>
                </a:solidFill>
              </a:rPr>
              <a:t>　「認定申請」</a:t>
            </a:r>
            <a:r>
              <a:rPr lang="ja-JP" altLang="en-US" sz="1600" dirty="0"/>
              <a:t>ボタンが</a:t>
            </a:r>
            <a:r>
              <a:rPr kumimoji="1" lang="ja-JP" altLang="en-US" sz="1600" dirty="0"/>
              <a:t>オレンジ色になる為、そこから進みます。</a:t>
            </a:r>
            <a:endParaRPr kumimoji="1" lang="en-US" altLang="ja-JP" sz="1600" dirty="0"/>
          </a:p>
        </p:txBody>
      </p:sp>
      <p:sp>
        <p:nvSpPr>
          <p:cNvPr id="7" name="テキスト ボックス 6">
            <a:extLst>
              <a:ext uri="{FF2B5EF4-FFF2-40B4-BE49-F238E27FC236}">
                <a16:creationId xmlns:a16="http://schemas.microsoft.com/office/drawing/2014/main" id="{97D5E5CF-F89F-4041-87A7-1B89640C2806}"/>
              </a:ext>
            </a:extLst>
          </p:cNvPr>
          <p:cNvSpPr txBox="1"/>
          <p:nvPr/>
        </p:nvSpPr>
        <p:spPr>
          <a:xfrm>
            <a:off x="66624" y="806994"/>
            <a:ext cx="6683426" cy="2554545"/>
          </a:xfrm>
          <a:prstGeom prst="rect">
            <a:avLst/>
          </a:prstGeom>
          <a:noFill/>
        </p:spPr>
        <p:txBody>
          <a:bodyPr wrap="square">
            <a:spAutoFit/>
          </a:bodyPr>
          <a:lstStyle/>
          <a:p>
            <a:r>
              <a:rPr lang="ja-JP" altLang="en-US" sz="1600" b="1" u="sng" dirty="0">
                <a:solidFill>
                  <a:schemeClr val="dk1"/>
                </a:solidFill>
                <a:latin typeface="+mn-ea"/>
              </a:rPr>
              <a:t>意向登録</a:t>
            </a:r>
            <a:endParaRPr lang="en-US" altLang="ja-JP" sz="1600" b="1" u="sng" dirty="0">
              <a:solidFill>
                <a:schemeClr val="dk1"/>
              </a:solidFill>
              <a:latin typeface="+mn-ea"/>
            </a:endParaRPr>
          </a:p>
          <a:p>
            <a:endParaRPr lang="en-US" altLang="ja" sz="1600" b="1" u="sng" dirty="0">
              <a:solidFill>
                <a:schemeClr val="dk1"/>
              </a:solidFill>
              <a:latin typeface="+mn-ea"/>
            </a:endParaRPr>
          </a:p>
          <a:p>
            <a:r>
              <a:rPr lang="ja-JP" altLang="en-US" sz="1600" dirty="0">
                <a:latin typeface="+mn-ea"/>
              </a:rPr>
              <a:t>⑤意向登録結果の画面をご確認ください。</a:t>
            </a:r>
            <a:endParaRPr lang="en-US" altLang="ja-JP" sz="1600" dirty="0">
              <a:latin typeface="+mn-ea"/>
            </a:endParaRPr>
          </a:p>
          <a:p>
            <a:r>
              <a:rPr lang="ja-JP" altLang="en-US" sz="1600" dirty="0">
                <a:latin typeface="+mn-ea"/>
              </a:rPr>
              <a:t>　</a:t>
            </a:r>
            <a:r>
              <a:rPr lang="en-US" altLang="ja-JP" sz="1600" dirty="0">
                <a:latin typeface="+mn-ea"/>
              </a:rPr>
              <a:t>※</a:t>
            </a:r>
            <a:r>
              <a:rPr lang="ja-JP" altLang="en-US" sz="1600" dirty="0">
                <a:latin typeface="+mn-ea"/>
              </a:rPr>
              <a:t>「受付番号」は、この時に控えていなくても、</a:t>
            </a:r>
            <a:endParaRPr lang="en-US" altLang="ja-JP" sz="1600" dirty="0">
              <a:latin typeface="+mn-ea"/>
            </a:endParaRPr>
          </a:p>
          <a:p>
            <a:r>
              <a:rPr lang="ja-JP" altLang="en-US" sz="1600" dirty="0">
                <a:latin typeface="+mn-ea"/>
              </a:rPr>
              <a:t>　　マイページの</a:t>
            </a:r>
            <a:r>
              <a:rPr lang="ja-JP" altLang="en-US" sz="1600" b="1" dirty="0">
                <a:latin typeface="+mn-ea"/>
              </a:rPr>
              <a:t>認定状況</a:t>
            </a:r>
            <a:r>
              <a:rPr lang="ja-JP" altLang="en-US" sz="1600" dirty="0">
                <a:latin typeface="+mn-ea"/>
              </a:rPr>
              <a:t>からいつでも確認可能でございます。</a:t>
            </a:r>
            <a:endParaRPr lang="en-US" altLang="ja-JP" sz="1600" dirty="0">
              <a:latin typeface="+mn-ea"/>
            </a:endParaRPr>
          </a:p>
          <a:p>
            <a:endParaRPr lang="en-US" altLang="ja-JP" sz="1600" dirty="0">
              <a:latin typeface="+mn-ea"/>
            </a:endParaRPr>
          </a:p>
          <a:p>
            <a:r>
              <a:rPr lang="ja-JP" altLang="en-US" sz="1600" dirty="0">
                <a:latin typeface="+mn-ea"/>
              </a:rPr>
              <a:t>⑥このまま認定申請を行われる場合は、</a:t>
            </a:r>
            <a:endParaRPr lang="en-US" altLang="ja-JP" sz="1600" dirty="0">
              <a:latin typeface="+mn-ea"/>
            </a:endParaRPr>
          </a:p>
          <a:p>
            <a:r>
              <a:rPr lang="ja-JP" altLang="en-US" sz="1600" b="1" dirty="0">
                <a:latin typeface="+mn-ea"/>
              </a:rPr>
              <a:t>　「続けて受給資格認定申請を行う」</a:t>
            </a:r>
            <a:r>
              <a:rPr lang="ja-JP" altLang="en-US" sz="1600" dirty="0">
                <a:latin typeface="+mn-ea"/>
              </a:rPr>
              <a:t>ボタンを押下します。</a:t>
            </a:r>
            <a:endParaRPr lang="en-US" altLang="ja-JP" sz="1600" dirty="0">
              <a:latin typeface="+mn-ea"/>
            </a:endParaRPr>
          </a:p>
          <a:p>
            <a:r>
              <a:rPr lang="ja-JP" altLang="en-US" sz="1600" dirty="0">
                <a:latin typeface="+mn-ea"/>
              </a:rPr>
              <a:t>　</a:t>
            </a:r>
            <a:r>
              <a:rPr lang="en-US" altLang="ja-JP" sz="1600" dirty="0">
                <a:latin typeface="+mn-ea"/>
              </a:rPr>
              <a:t>※</a:t>
            </a:r>
            <a:r>
              <a:rPr lang="ja-JP" altLang="en-US" sz="1600" dirty="0">
                <a:latin typeface="+mn-ea"/>
              </a:rPr>
              <a:t>支給を希望されない場合は、ここまででお手続きは完了です。</a:t>
            </a:r>
            <a:endParaRPr lang="en-US" altLang="ja-JP" sz="1400" dirty="0">
              <a:latin typeface="+mn-ea"/>
            </a:endParaRPr>
          </a:p>
          <a:p>
            <a:endParaRPr lang="en-US" altLang="ja-JP" sz="1600" b="1" dirty="0">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9ECA271F-7734-4AC0-98CC-5A61C73A308A}"/>
              </a:ext>
            </a:extLst>
          </p:cNvPr>
          <p:cNvSpPr/>
          <p:nvPr/>
        </p:nvSpPr>
        <p:spPr>
          <a:xfrm>
            <a:off x="902525" y="8395510"/>
            <a:ext cx="909928" cy="281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9605AD10-F2C2-38EF-89AF-2C00D6EA1F6F}"/>
              </a:ext>
            </a:extLst>
          </p:cNvPr>
          <p:cNvPicPr>
            <a:picLocks noChangeAspect="1"/>
          </p:cNvPicPr>
          <p:nvPr/>
        </p:nvPicPr>
        <p:blipFill>
          <a:blip r:embed="rId4"/>
          <a:stretch>
            <a:fillRect/>
          </a:stretch>
        </p:blipFill>
        <p:spPr>
          <a:xfrm>
            <a:off x="852742" y="3201486"/>
            <a:ext cx="5152516" cy="2956495"/>
          </a:xfrm>
          <a:prstGeom prst="rect">
            <a:avLst/>
          </a:prstGeom>
        </p:spPr>
      </p:pic>
      <p:sp>
        <p:nvSpPr>
          <p:cNvPr id="6" name="正方形/長方形 5">
            <a:extLst>
              <a:ext uri="{FF2B5EF4-FFF2-40B4-BE49-F238E27FC236}">
                <a16:creationId xmlns:a16="http://schemas.microsoft.com/office/drawing/2014/main" id="{0087CE7E-E6D1-4481-BBBC-A77CE57CFA1B}"/>
              </a:ext>
            </a:extLst>
          </p:cNvPr>
          <p:cNvSpPr/>
          <p:nvPr/>
        </p:nvSpPr>
        <p:spPr>
          <a:xfrm>
            <a:off x="2833957" y="5769474"/>
            <a:ext cx="1101634" cy="31460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218782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4751</TotalTime>
  <Words>1849</Words>
  <Application>Microsoft Office PowerPoint</Application>
  <PresentationFormat>A4 210 x 297 mm</PresentationFormat>
  <Paragraphs>255</Paragraphs>
  <Slides>19</Slides>
  <Notes>16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ＭＳ Ｐゴシック</vt:lpstr>
      <vt:lpstr>メイリオ</vt:lpstr>
      <vt:lpstr>游ゴシック</vt:lpstr>
      <vt:lpstr>游ゴシック Light</vt:lpstr>
      <vt:lpstr>Arial</vt:lpstr>
      <vt:lpstr>Office テーマ</vt:lpstr>
      <vt:lpstr>令和8年度 就学支援金制度 申請者様向け e-Shien申請マニュアル</vt:lpstr>
      <vt:lpstr>PowerPoint プレゼンテーション</vt:lpstr>
      <vt:lpstr>申請の流れ </vt:lpstr>
      <vt:lpstr>PowerPoint プレゼンテーション</vt:lpstr>
      <vt:lpstr>申請方法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最終ページ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就学支援金オンライン 申請相談窓口  新規申請マニュアル</dc:title>
  <dc:creator>加藤 夏生 NK.</dc:creator>
  <cp:lastModifiedBy>学校人事課　金丸（57163）</cp:lastModifiedBy>
  <cp:revision>344</cp:revision>
  <cp:lastPrinted>2024-03-01T05:33:21Z</cp:lastPrinted>
  <dcterms:created xsi:type="dcterms:W3CDTF">2023-12-14T09:25:27Z</dcterms:created>
  <dcterms:modified xsi:type="dcterms:W3CDTF">2026-04-08T08:04:15Z</dcterms:modified>
</cp:coreProperties>
</file>