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515" r:id="rId2"/>
    <p:sldId id="302" r:id="rId3"/>
    <p:sldId id="30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305" r:id="rId25"/>
    <p:sldId id="537" r:id="rId26"/>
    <p:sldId id="536" r:id="rId27"/>
    <p:sldId id="539" r:id="rId28"/>
    <p:sldId id="538" r:id="rId29"/>
    <p:sldId id="541" r:id="rId30"/>
    <p:sldId id="540" r:id="rId31"/>
    <p:sldId id="543" r:id="rId32"/>
    <p:sldId id="542" r:id="rId33"/>
    <p:sldId id="545" r:id="rId34"/>
    <p:sldId id="544" r:id="rId35"/>
    <p:sldId id="547" r:id="rId36"/>
    <p:sldId id="546" r:id="rId37"/>
    <p:sldId id="549" r:id="rId38"/>
    <p:sldId id="548" r:id="rId39"/>
    <p:sldId id="551" r:id="rId40"/>
    <p:sldId id="550" r:id="rId41"/>
    <p:sldId id="329" r:id="rId42"/>
    <p:sldId id="553" r:id="rId43"/>
    <p:sldId id="552" r:id="rId44"/>
    <p:sldId id="555" r:id="rId45"/>
    <p:sldId id="554" r:id="rId46"/>
    <p:sldId id="557" r:id="rId47"/>
    <p:sldId id="556" r:id="rId48"/>
    <p:sldId id="559" r:id="rId49"/>
    <p:sldId id="558" r:id="rId50"/>
    <p:sldId id="561" r:id="rId51"/>
    <p:sldId id="560" r:id="rId52"/>
    <p:sldId id="563" r:id="rId53"/>
    <p:sldId id="562" r:id="rId54"/>
    <p:sldId id="565" r:id="rId55"/>
    <p:sldId id="564" r:id="rId56"/>
    <p:sldId id="567" r:id="rId57"/>
    <p:sldId id="566" r:id="rId58"/>
    <p:sldId id="354" r:id="rId59"/>
    <p:sldId id="569" r:id="rId60"/>
    <p:sldId id="568" r:id="rId61"/>
    <p:sldId id="571" r:id="rId62"/>
    <p:sldId id="570" r:id="rId63"/>
    <p:sldId id="573" r:id="rId64"/>
    <p:sldId id="572" r:id="rId65"/>
    <p:sldId id="575" r:id="rId66"/>
    <p:sldId id="574" r:id="rId67"/>
    <p:sldId id="577" r:id="rId68"/>
    <p:sldId id="576" r:id="rId69"/>
    <p:sldId id="579" r:id="rId70"/>
    <p:sldId id="578" r:id="rId71"/>
    <p:sldId id="581" r:id="rId72"/>
    <p:sldId id="580" r:id="rId73"/>
    <p:sldId id="583" r:id="rId74"/>
    <p:sldId id="582" r:id="rId75"/>
    <p:sldId id="378" r:id="rId76"/>
    <p:sldId id="585" r:id="rId77"/>
    <p:sldId id="584" r:id="rId78"/>
    <p:sldId id="587" r:id="rId79"/>
    <p:sldId id="586" r:id="rId80"/>
    <p:sldId id="589" r:id="rId81"/>
    <p:sldId id="588" r:id="rId82"/>
    <p:sldId id="591" r:id="rId83"/>
    <p:sldId id="590" r:id="rId84"/>
    <p:sldId id="593" r:id="rId85"/>
    <p:sldId id="592" r:id="rId86"/>
    <p:sldId id="595" r:id="rId87"/>
    <p:sldId id="594" r:id="rId88"/>
    <p:sldId id="597" r:id="rId89"/>
    <p:sldId id="596" r:id="rId90"/>
    <p:sldId id="599" r:id="rId91"/>
    <p:sldId id="598" r:id="rId92"/>
    <p:sldId id="401" r:id="rId9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20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76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パート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904924" y="4378219"/>
            <a:ext cx="10382152" cy="1446550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</a:t>
            </a:r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212365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50000"/>
              </a:lnSpc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</a:t>
            </a:r>
            <a:r>
              <a:rPr lang="ja-JP" altLang="en-US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47732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</a:t>
            </a:r>
            <a:r>
              <a:rPr lang="ja-JP" altLang="en-US" smtClean="0"/>
              <a:t>サブタイトル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7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20032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54842" y="1802920"/>
            <a:ext cx="11505062" cy="184665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 smtClean="0"/>
              <a:t>単語（英語）</a:t>
            </a:r>
            <a:endParaRPr kumimoji="1" lang="ja-JP" altLang="en-US" dirty="0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801975" y="40281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62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27547" y="2321312"/>
            <a:ext cx="11546006" cy="132343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単語（日本語訳）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5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25303" y="12468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5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0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1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3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5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-Part 2-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872692"/>
          </a:xfrm>
        </p:spPr>
        <p:txBody>
          <a:bodyPr/>
          <a:lstStyle/>
          <a:p>
            <a:r>
              <a:rPr lang="en-US" altLang="ja-JP" dirty="0"/>
              <a:t>Lesson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306255"/>
          </a:xfrm>
        </p:spPr>
        <p:txBody>
          <a:bodyPr/>
          <a:lstStyle/>
          <a:p>
            <a:r>
              <a:rPr lang="en-US" altLang="ja-JP" dirty="0"/>
              <a:t>Curry Travels around the World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16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surprisingly</a:t>
            </a:r>
          </a:p>
        </p:txBody>
      </p:sp>
      <p:pic>
        <p:nvPicPr>
          <p:cNvPr id="2" name="Fit_L02_P02_w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335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驚いたことに</a:t>
            </a:r>
          </a:p>
        </p:txBody>
      </p:sp>
    </p:spTree>
    <p:extLst>
      <p:ext uri="{BB962C8B-B14F-4D97-AF65-F5344CB8AC3E}">
        <p14:creationId xmlns:p14="http://schemas.microsoft.com/office/powerpoint/2010/main" val="1309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onion</a:t>
            </a:r>
          </a:p>
        </p:txBody>
      </p:sp>
      <p:pic>
        <p:nvPicPr>
          <p:cNvPr id="2" name="Fit_L02_P02_w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6911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タマネギ</a:t>
            </a:r>
          </a:p>
        </p:txBody>
      </p:sp>
    </p:spTree>
    <p:extLst>
      <p:ext uri="{BB962C8B-B14F-4D97-AF65-F5344CB8AC3E}">
        <p14:creationId xmlns:p14="http://schemas.microsoft.com/office/powerpoint/2010/main" val="23233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frog</a:t>
            </a:r>
          </a:p>
        </p:txBody>
      </p:sp>
      <p:pic>
        <p:nvPicPr>
          <p:cNvPr id="2" name="Fit_L02_P02_w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663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カエル</a:t>
            </a:r>
          </a:p>
        </p:txBody>
      </p:sp>
    </p:spTree>
    <p:extLst>
      <p:ext uri="{BB962C8B-B14F-4D97-AF65-F5344CB8AC3E}">
        <p14:creationId xmlns:p14="http://schemas.microsoft.com/office/powerpoint/2010/main" val="29700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meat</a:t>
            </a:r>
          </a:p>
        </p:txBody>
      </p:sp>
      <p:pic>
        <p:nvPicPr>
          <p:cNvPr id="2" name="Fit_L02_P02_w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0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 smtClean="0"/>
              <a:t>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58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military</a:t>
            </a:r>
          </a:p>
        </p:txBody>
      </p:sp>
      <p:pic>
        <p:nvPicPr>
          <p:cNvPr id="6" name="Fit_L02_P02_w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13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軍隊</a:t>
            </a:r>
          </a:p>
        </p:txBody>
      </p:sp>
    </p:spTree>
    <p:extLst>
      <p:ext uri="{BB962C8B-B14F-4D97-AF65-F5344CB8AC3E}">
        <p14:creationId xmlns:p14="http://schemas.microsoft.com/office/powerpoint/2010/main" val="9646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3" y="2193925"/>
            <a:ext cx="10382152" cy="3118803"/>
          </a:xfrm>
        </p:spPr>
        <p:txBody>
          <a:bodyPr/>
          <a:lstStyle/>
          <a:p>
            <a:pPr algn="l"/>
            <a:r>
              <a:rPr kumimoji="1" lang="ja-JP" altLang="en-US" sz="6000" dirty="0" smtClean="0"/>
              <a:t>１　単語の確認</a:t>
            </a:r>
            <a:endParaRPr kumimoji="1" lang="en-US" altLang="ja-JP" sz="6000" dirty="0" smtClean="0"/>
          </a:p>
          <a:p>
            <a:pPr algn="l"/>
            <a:r>
              <a:rPr lang="ja-JP" altLang="en-US" sz="6000" dirty="0" smtClean="0"/>
              <a:t>２　本文の内容確認・音読</a:t>
            </a:r>
            <a:endParaRPr lang="en-US" altLang="ja-JP" sz="6000" dirty="0" smtClean="0"/>
          </a:p>
          <a:p>
            <a:pPr algn="l"/>
            <a:r>
              <a:rPr kumimoji="1" lang="ja-JP" altLang="en-US" sz="6000" dirty="0" smtClean="0"/>
              <a:t>３　演習</a:t>
            </a:r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r>
              <a:rPr kumimoji="1" lang="ja-JP" altLang="en-US" sz="7200" dirty="0" smtClean="0"/>
              <a:t>本日のメニュー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34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soldier</a:t>
            </a:r>
            <a:endParaRPr lang="en-US" altLang="ja-JP" dirty="0"/>
          </a:p>
        </p:txBody>
      </p:sp>
      <p:pic>
        <p:nvPicPr>
          <p:cNvPr id="2" name="Fit_L02_P02_w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95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兵士</a:t>
            </a:r>
          </a:p>
        </p:txBody>
      </p:sp>
    </p:spTree>
    <p:extLst>
      <p:ext uri="{BB962C8B-B14F-4D97-AF65-F5344CB8AC3E}">
        <p14:creationId xmlns:p14="http://schemas.microsoft.com/office/powerpoint/2010/main" val="7202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>
          <a:xfrm>
            <a:off x="354842" y="1802920"/>
            <a:ext cx="11505062" cy="1846659"/>
          </a:xfrm>
        </p:spPr>
        <p:txBody>
          <a:bodyPr/>
          <a:lstStyle/>
          <a:p>
            <a:r>
              <a:rPr lang="en-US" altLang="ja-JP" dirty="0" smtClean="0"/>
              <a:t>hometown</a:t>
            </a:r>
            <a:endParaRPr lang="en-US" altLang="ja-JP" dirty="0"/>
          </a:p>
        </p:txBody>
      </p:sp>
      <p:pic>
        <p:nvPicPr>
          <p:cNvPr id="2" name="Fit_L02_P02_w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803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323439"/>
          </a:xfrm>
        </p:spPr>
        <p:txBody>
          <a:bodyPr/>
          <a:lstStyle/>
          <a:p>
            <a:r>
              <a:rPr lang="ja-JP" altLang="en-US" dirty="0" smtClean="0"/>
              <a:t>故郷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77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790622" y="2038009"/>
            <a:ext cx="10163128" cy="1943441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・本文の内容を確認しよう！</a:t>
            </a:r>
            <a:endParaRPr kumimoji="1" lang="en-US" altLang="ja-JP" sz="2800" dirty="0" smtClean="0"/>
          </a:p>
          <a:p>
            <a:pPr algn="l"/>
            <a:r>
              <a:rPr lang="ja-JP" altLang="en-US" sz="2800" dirty="0" smtClean="0"/>
              <a:t>・</a:t>
            </a:r>
            <a:r>
              <a:rPr lang="ja-JP" altLang="en-US" sz="2800" dirty="0"/>
              <a:t>音声</a:t>
            </a:r>
            <a:r>
              <a:rPr lang="ja-JP" altLang="en-US" sz="2800" dirty="0" smtClean="0"/>
              <a:t>に続けて音読の練習をしよう！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・強く読む所、つなげて読む所などを意識して音読に取り組もう！</a:t>
            </a:r>
            <a:endParaRPr lang="en-US" altLang="ja-JP" sz="2800" dirty="0" smtClean="0"/>
          </a:p>
          <a:p>
            <a:pPr algn="l"/>
            <a:endParaRPr lang="en-US" altLang="ja-JP" sz="2800" dirty="0"/>
          </a:p>
          <a:p>
            <a:pPr algn="l"/>
            <a:r>
              <a:rPr lang="ja-JP" altLang="en-US" sz="2800" dirty="0"/>
              <a:t>　</a:t>
            </a:r>
            <a:endParaRPr lang="en-US" altLang="ja-JP" sz="2800" dirty="0"/>
          </a:p>
          <a:p>
            <a:pPr algn="l"/>
            <a:endParaRPr lang="en-US" altLang="ja-JP" sz="28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r>
              <a:rPr lang="ja-JP" altLang="en-US" sz="7200" dirty="0"/>
              <a:t>２</a:t>
            </a:r>
            <a:r>
              <a:rPr kumimoji="1" lang="ja-JP" altLang="en-US" sz="7200" dirty="0" smtClean="0"/>
              <a:t>　本文の内容確認・音読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11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明治時代の初期に，カレーはイギリスから日本に輸入されました。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712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Early in the Meiji era, curry was imported into Japan from the UK.</a:t>
            </a:r>
            <a:endParaRPr kumimoji="1" lang="ja-JP" altLang="en-US" dirty="0"/>
          </a:p>
        </p:txBody>
      </p:sp>
      <p:pic>
        <p:nvPicPr>
          <p:cNvPr id="2" name="Fit_L02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008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その当時は，カレーはとても高価だったので，裕福な人々だけがそれを食べることができました。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962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those days, curry was so expensive that only rich people could eat it. </a:t>
            </a:r>
            <a:endParaRPr kumimoji="1" lang="ja-JP" altLang="en-US" dirty="0"/>
          </a:p>
        </p:txBody>
      </p:sp>
      <p:pic>
        <p:nvPicPr>
          <p:cNvPr id="2" name="Fit_L02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82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驚いたことに，長ネギやカエルの肉がそれに使われていました！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16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2" y="2343045"/>
            <a:ext cx="10620328" cy="2076555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・音声を聞いて単語の発音とアクセントを確認しよう！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・単語の意味を確認しよう！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・音声は繰り返し聞き声に出して</a:t>
            </a:r>
            <a:r>
              <a:rPr lang="ja-JP" altLang="en-US" sz="3600" dirty="0"/>
              <a:t>発音</a:t>
            </a:r>
            <a:r>
              <a:rPr lang="ja-JP" altLang="en-US" sz="3600" dirty="0" smtClean="0"/>
              <a:t>しよう！</a:t>
            </a:r>
            <a:endParaRPr lang="en-US" altLang="ja-JP" sz="36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pPr algn="l"/>
            <a:r>
              <a:rPr kumimoji="1" lang="ja-JP" altLang="en-US" sz="7200" dirty="0" smtClean="0"/>
              <a:t>１　単語の確認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8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Surprisingly, long green onions and frog meat were used in it!</a:t>
            </a:r>
            <a:endParaRPr kumimoji="1" lang="ja-JP" altLang="en-US" dirty="0"/>
          </a:p>
        </p:txBody>
      </p:sp>
      <p:pic>
        <p:nvPicPr>
          <p:cNvPr id="2" name="Fit_L02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69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明治時代の後期から，カレーは日本中でずっと一般的です。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00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Since the late Meiji era, curry has been popular all over Japan. </a:t>
            </a:r>
            <a:endParaRPr kumimoji="1" lang="ja-JP" altLang="en-US" dirty="0"/>
          </a:p>
        </p:txBody>
      </p:sp>
      <p:pic>
        <p:nvPicPr>
          <p:cNvPr id="2" name="Fit_L02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224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日本の軍隊では，兵士たちがカレーを作り始めました。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764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In the Japanese military, soldiers began cooking curry.</a:t>
            </a:r>
            <a:endParaRPr kumimoji="1" lang="ja-JP" altLang="en-US" dirty="0"/>
          </a:p>
        </p:txBody>
      </p:sp>
      <p:pic>
        <p:nvPicPr>
          <p:cNvPr id="2" name="Fit_L02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55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彼らは大量のカレーを一度に作ることができ，そして数日間それを保存することもできました。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999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They could make a lot of curry at one time and keep it for a few days. </a:t>
            </a:r>
            <a:endParaRPr kumimoji="1" lang="ja-JP" altLang="en-US" dirty="0"/>
          </a:p>
        </p:txBody>
      </p:sp>
      <p:pic>
        <p:nvPicPr>
          <p:cNvPr id="2" name="Fit_L02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62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彼らはカレーの調理法を彼らの故郷に持ち帰りました。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720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They took the recipe for curry back to their hometowns.</a:t>
            </a:r>
            <a:endParaRPr kumimoji="1" lang="ja-JP" altLang="en-US" dirty="0"/>
          </a:p>
        </p:txBody>
      </p:sp>
      <p:pic>
        <p:nvPicPr>
          <p:cNvPr id="2" name="Fit_L02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29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その後，日本の多くの地域で人々はカレーを食べ始めました。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21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era</a:t>
            </a:r>
          </a:p>
        </p:txBody>
      </p:sp>
      <p:pic>
        <p:nvPicPr>
          <p:cNvPr id="2" name="Fit_L02_P02_w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15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Then, people began eating curry in many parts of Japan.</a:t>
            </a:r>
            <a:endParaRPr kumimoji="1" lang="ja-JP" altLang="en-US" dirty="0"/>
          </a:p>
        </p:txBody>
      </p:sp>
      <p:pic>
        <p:nvPicPr>
          <p:cNvPr id="2" name="Fit_L02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48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523220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（　　　　　）に何が入るか考えよう！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09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明治時代の初期に，カレーはイギリスから日本に輸入されました。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904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Early in the Meiji era, curry was </a:t>
            </a:r>
            <a:r>
              <a:rPr lang="en-US" altLang="ja-JP" dirty="0" smtClean="0"/>
              <a:t>(          ) </a:t>
            </a:r>
            <a:r>
              <a:rPr lang="en-US" altLang="ja-JP" dirty="0"/>
              <a:t>into Japan from the UK.</a:t>
            </a:r>
            <a:endParaRPr kumimoji="1" lang="ja-JP" altLang="en-US" dirty="0"/>
          </a:p>
        </p:txBody>
      </p:sp>
      <p:pic>
        <p:nvPicPr>
          <p:cNvPr id="2" name="Fit_L02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916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その当時は，カレーはとても高価だったので，裕福な人々だけがそれを食べることができました。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2794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those days, curry was so </a:t>
            </a:r>
            <a:r>
              <a:rPr lang="en-US" altLang="ja-JP" dirty="0" smtClean="0"/>
              <a:t>(             ) </a:t>
            </a:r>
            <a:r>
              <a:rPr lang="en-US" altLang="ja-JP" dirty="0"/>
              <a:t>that only rich people could eat it. </a:t>
            </a:r>
            <a:endParaRPr kumimoji="1" lang="ja-JP" altLang="en-US" dirty="0"/>
          </a:p>
        </p:txBody>
      </p:sp>
      <p:pic>
        <p:nvPicPr>
          <p:cNvPr id="2" name="Fit_L02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131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驚いたことに，長ネギやカエルの肉がそれに使われていました！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556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Surprisingly, long green onions and frog meat were </a:t>
            </a:r>
            <a:r>
              <a:rPr lang="en-US" altLang="ja-JP" dirty="0" smtClean="0"/>
              <a:t>(          ) </a:t>
            </a:r>
            <a:r>
              <a:rPr lang="en-US" altLang="ja-JP" dirty="0"/>
              <a:t>in it!</a:t>
            </a:r>
            <a:endParaRPr kumimoji="1" lang="ja-JP" altLang="en-US" dirty="0"/>
          </a:p>
        </p:txBody>
      </p:sp>
      <p:pic>
        <p:nvPicPr>
          <p:cNvPr id="2" name="Fit_L02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072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明治時代の後期から，カレーは日本中でずっと一般的です。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198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Since the late Meiji era, curry has been </a:t>
            </a:r>
            <a:r>
              <a:rPr lang="en-US" altLang="ja-JP" dirty="0" smtClean="0"/>
              <a:t>(           ) </a:t>
            </a:r>
            <a:r>
              <a:rPr lang="en-US" altLang="ja-JP" dirty="0"/>
              <a:t>all over Japan. </a:t>
            </a:r>
            <a:endParaRPr kumimoji="1" lang="ja-JP" altLang="en-US" dirty="0"/>
          </a:p>
        </p:txBody>
      </p:sp>
      <p:pic>
        <p:nvPicPr>
          <p:cNvPr id="2" name="Fit_L02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594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時代</a:t>
            </a:r>
          </a:p>
        </p:txBody>
      </p:sp>
    </p:spTree>
    <p:extLst>
      <p:ext uri="{BB962C8B-B14F-4D97-AF65-F5344CB8AC3E}">
        <p14:creationId xmlns:p14="http://schemas.microsoft.com/office/powerpoint/2010/main" val="30438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日本の軍隊では，兵士たちがカレーを作り始めました。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1425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In the Japanese military, soldiers began </a:t>
            </a:r>
            <a:r>
              <a:rPr lang="en-US" altLang="ja-JP" dirty="0" smtClean="0"/>
              <a:t>(         ) </a:t>
            </a:r>
            <a:r>
              <a:rPr lang="en-US" altLang="ja-JP" dirty="0"/>
              <a:t>curry.</a:t>
            </a:r>
            <a:endParaRPr kumimoji="1" lang="ja-JP" altLang="en-US" dirty="0"/>
          </a:p>
        </p:txBody>
      </p:sp>
      <p:pic>
        <p:nvPicPr>
          <p:cNvPr id="2" name="Fit_L02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429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彼らは大量のカレーを一度に作ることができ，そして数日間それを保存することもできました。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60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They could make a lot of curry at one time and </a:t>
            </a:r>
            <a:r>
              <a:rPr lang="en-US" altLang="ja-JP" dirty="0" smtClean="0"/>
              <a:t>(         ) </a:t>
            </a:r>
            <a:r>
              <a:rPr lang="en-US" altLang="ja-JP" dirty="0"/>
              <a:t>it for a few days. </a:t>
            </a:r>
            <a:endParaRPr kumimoji="1" lang="ja-JP" altLang="en-US" dirty="0"/>
          </a:p>
        </p:txBody>
      </p:sp>
      <p:pic>
        <p:nvPicPr>
          <p:cNvPr id="2" name="Fit_L02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308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彼らはカレーの調理法を彼らの故郷に持ち帰りました。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1850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They took the </a:t>
            </a:r>
            <a:r>
              <a:rPr lang="en-US" altLang="ja-JP" dirty="0" smtClean="0"/>
              <a:t>(         ) </a:t>
            </a:r>
            <a:r>
              <a:rPr lang="en-US" altLang="ja-JP" dirty="0"/>
              <a:t>for curry back to their hometowns.</a:t>
            </a:r>
            <a:endParaRPr kumimoji="1" lang="ja-JP" altLang="en-US" dirty="0"/>
          </a:p>
        </p:txBody>
      </p:sp>
      <p:pic>
        <p:nvPicPr>
          <p:cNvPr id="2" name="Fit_L02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336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その後，日本の多くの地域で人々はカレーを食べ始めました。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528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people began </a:t>
            </a:r>
            <a:r>
              <a:rPr lang="en-US" altLang="ja-JP" dirty="0" smtClean="0"/>
              <a:t>(          ) </a:t>
            </a:r>
            <a:r>
              <a:rPr lang="en-US" altLang="ja-JP" dirty="0"/>
              <a:t>curry in many parts of Japan.</a:t>
            </a:r>
            <a:endParaRPr kumimoji="1" lang="ja-JP" altLang="en-US" dirty="0"/>
          </a:p>
        </p:txBody>
      </p:sp>
      <p:pic>
        <p:nvPicPr>
          <p:cNvPr id="2" name="Fit_L02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674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954107"/>
          </a:xfrm>
        </p:spPr>
        <p:txBody>
          <a:bodyPr/>
          <a:lstStyle/>
          <a:p>
            <a:pPr algn="l"/>
            <a:r>
              <a:rPr lang="ja-JP" altLang="en-US" sz="2800" dirty="0" smtClean="0"/>
              <a:t>（</a:t>
            </a:r>
            <a:r>
              <a:rPr lang="ja-JP" altLang="en-US" sz="2800" dirty="0"/>
              <a:t>　　　　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>に何が入るか考えよう</a:t>
            </a:r>
            <a:r>
              <a:rPr lang="ja-JP" altLang="en-US" sz="2800" dirty="0" smtClean="0"/>
              <a:t>！ただし、（　　　）の中は１語とは限りません。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612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明治時代の初期に，カレーはイギリスから日本に輸入されました。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9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import</a:t>
            </a:r>
          </a:p>
        </p:txBody>
      </p:sp>
      <p:pic>
        <p:nvPicPr>
          <p:cNvPr id="2" name="Fit_L02_P02_w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1532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Early in the Meiji era, curry </a:t>
            </a:r>
            <a:r>
              <a:rPr lang="en-US" altLang="ja-JP" dirty="0" smtClean="0"/>
              <a:t>(                       ) </a:t>
            </a:r>
            <a:r>
              <a:rPr lang="en-US" altLang="ja-JP" dirty="0"/>
              <a:t>Japan from the UK.</a:t>
            </a:r>
            <a:endParaRPr kumimoji="1" lang="ja-JP" altLang="en-US" dirty="0"/>
          </a:p>
        </p:txBody>
      </p:sp>
      <p:pic>
        <p:nvPicPr>
          <p:cNvPr id="2" name="Fit_L02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442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その当時は，カレーはとても高価だったので，裕福な人々だけがそれを食べることができました。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568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those days, curry </a:t>
            </a:r>
            <a:r>
              <a:rPr lang="en-US" altLang="ja-JP" dirty="0" smtClean="0"/>
              <a:t>(                   ) </a:t>
            </a:r>
            <a:r>
              <a:rPr lang="en-US" altLang="ja-JP" dirty="0"/>
              <a:t>that only rich people could eat it. </a:t>
            </a:r>
            <a:endParaRPr kumimoji="1" lang="ja-JP" altLang="en-US" dirty="0"/>
          </a:p>
        </p:txBody>
      </p:sp>
      <p:pic>
        <p:nvPicPr>
          <p:cNvPr id="2" name="Fit_L02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551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驚いたことに，長ネギやカエルの肉がそれに使われていました！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4912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Surprisingly, long green onions and frog meat </a:t>
            </a:r>
            <a:r>
              <a:rPr lang="en-US" altLang="ja-JP" dirty="0" smtClean="0"/>
              <a:t>(               ) in it</a:t>
            </a:r>
            <a:r>
              <a:rPr lang="en-US" altLang="ja-JP" dirty="0"/>
              <a:t>!</a:t>
            </a:r>
            <a:endParaRPr kumimoji="1" lang="ja-JP" altLang="en-US" dirty="0"/>
          </a:p>
        </p:txBody>
      </p:sp>
      <p:pic>
        <p:nvPicPr>
          <p:cNvPr id="2" name="Fit_L02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435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明治時代の後期から，カレーは日本中でずっと一般的です。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8916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Since the late Meiji era, curry </a:t>
            </a:r>
            <a:r>
              <a:rPr lang="en-US" altLang="ja-JP" dirty="0" smtClean="0"/>
              <a:t>(                              ) </a:t>
            </a:r>
            <a:r>
              <a:rPr lang="en-US" altLang="ja-JP" dirty="0"/>
              <a:t>all over Japan. </a:t>
            </a:r>
            <a:endParaRPr kumimoji="1" lang="ja-JP" altLang="en-US" dirty="0"/>
          </a:p>
        </p:txBody>
      </p:sp>
      <p:pic>
        <p:nvPicPr>
          <p:cNvPr id="2" name="Fit_L02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909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日本の軍隊では，兵士たちがカレーを作り始めました。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945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In the Japanese military, soldiers </a:t>
            </a:r>
            <a:r>
              <a:rPr lang="en-US" altLang="ja-JP" dirty="0" smtClean="0"/>
              <a:t>(                    ) </a:t>
            </a:r>
            <a:r>
              <a:rPr lang="en-US" altLang="ja-JP" dirty="0"/>
              <a:t>curry.</a:t>
            </a:r>
            <a:endParaRPr kumimoji="1" lang="ja-JP" altLang="en-US" dirty="0"/>
          </a:p>
        </p:txBody>
      </p:sp>
      <p:pic>
        <p:nvPicPr>
          <p:cNvPr id="2" name="Fit_L02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458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彼らは大量のカレーを一度に作ることができ，そして数日間それを保存することもできました。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220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～を輸入する</a:t>
            </a:r>
          </a:p>
        </p:txBody>
      </p:sp>
    </p:spTree>
    <p:extLst>
      <p:ext uri="{BB962C8B-B14F-4D97-AF65-F5344CB8AC3E}">
        <p14:creationId xmlns:p14="http://schemas.microsoft.com/office/powerpoint/2010/main" val="32849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They could make a lot of curry at one time and </a:t>
            </a:r>
            <a:r>
              <a:rPr lang="en-US" altLang="ja-JP" dirty="0" smtClean="0"/>
              <a:t>(                      ) </a:t>
            </a:r>
            <a:r>
              <a:rPr lang="en-US" altLang="ja-JP" dirty="0"/>
              <a:t>a few days. </a:t>
            </a:r>
            <a:endParaRPr kumimoji="1" lang="ja-JP" altLang="en-US" dirty="0"/>
          </a:p>
        </p:txBody>
      </p:sp>
      <p:pic>
        <p:nvPicPr>
          <p:cNvPr id="2" name="Fit_L02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76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彼らはカレーの調理法を彼らの故郷に持ち帰りました。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7621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They took the </a:t>
            </a:r>
            <a:r>
              <a:rPr lang="en-US" altLang="ja-JP" dirty="0" smtClean="0"/>
              <a:t>(                    ) </a:t>
            </a:r>
            <a:r>
              <a:rPr lang="en-US" altLang="ja-JP" dirty="0"/>
              <a:t>back to their hometowns.</a:t>
            </a:r>
            <a:endParaRPr kumimoji="1" lang="ja-JP" altLang="en-US" dirty="0"/>
          </a:p>
        </p:txBody>
      </p:sp>
      <p:pic>
        <p:nvPicPr>
          <p:cNvPr id="2" name="Fit_L02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171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その後，日本の多くの地域で人々はカレーを食べ始めました。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13827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Then, people </a:t>
            </a:r>
            <a:r>
              <a:rPr lang="en-US" altLang="ja-JP" dirty="0" smtClean="0"/>
              <a:t>(             ) </a:t>
            </a:r>
            <a:r>
              <a:rPr lang="en-US" altLang="ja-JP" dirty="0"/>
              <a:t>curry in many parts of Japan.</a:t>
            </a:r>
            <a:endParaRPr kumimoji="1" lang="ja-JP" altLang="en-US" dirty="0"/>
          </a:p>
        </p:txBody>
      </p:sp>
      <p:pic>
        <p:nvPicPr>
          <p:cNvPr id="2" name="Fit_L02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022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3000821"/>
          </a:xfrm>
        </p:spPr>
        <p:txBody>
          <a:bodyPr/>
          <a:lstStyle/>
          <a:p>
            <a:pPr algn="l"/>
            <a:r>
              <a:rPr lang="ja-JP" altLang="en-US" sz="2800" dirty="0" smtClean="0"/>
              <a:t>・日本語を英語に直そう！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・日本語をパッと見て英語がすらすら言えるようになるまで、何度も音　　</a:t>
            </a:r>
            <a:r>
              <a:rPr lang="ja-JP" altLang="en-US" sz="2800" dirty="0" err="1" smtClean="0"/>
              <a:t>読しよう</a:t>
            </a:r>
            <a:r>
              <a:rPr lang="ja-JP" altLang="en-US" sz="2800" dirty="0" smtClean="0"/>
              <a:t>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・何も見ないで（日本語訳も見ないで）本文をすべて暗唱できるようになれば完璧です！</a:t>
            </a:r>
            <a:endParaRPr lang="en-US" altLang="ja-JP" sz="2800" dirty="0" smtClean="0"/>
          </a:p>
          <a:p>
            <a:pPr algn="l"/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05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明治時代の初期に，カレーはイギリスから日本に輸入されました。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7812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Early in the Meiji era, curry was imported into Japan from the UK.</a:t>
            </a:r>
            <a:endParaRPr kumimoji="1" lang="ja-JP" altLang="en-US" dirty="0"/>
          </a:p>
        </p:txBody>
      </p:sp>
      <p:pic>
        <p:nvPicPr>
          <p:cNvPr id="2" name="Fit_L02_P02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01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その当時は，カレーはとても高価だったので，裕福な人々だけがそれを食べることができました。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31400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those days, curry was so expensive that only rich people could eat it. </a:t>
            </a:r>
            <a:endParaRPr kumimoji="1" lang="ja-JP" altLang="en-US" dirty="0"/>
          </a:p>
        </p:txBody>
      </p:sp>
      <p:pic>
        <p:nvPicPr>
          <p:cNvPr id="2" name="Fit_L02_P02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221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expensive</a:t>
            </a:r>
          </a:p>
        </p:txBody>
      </p:sp>
      <p:pic>
        <p:nvPicPr>
          <p:cNvPr id="2" name="Fit_L02_P02_w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969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驚いたことに，長ネギやカエルの肉がそれに使われていました！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1871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Surprisingly, long green onions and frog meat were used in it!</a:t>
            </a:r>
            <a:endParaRPr kumimoji="1" lang="ja-JP" altLang="en-US" dirty="0"/>
          </a:p>
        </p:txBody>
      </p:sp>
      <p:pic>
        <p:nvPicPr>
          <p:cNvPr id="2" name="Fit_L02_P02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633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明治時代の後期から，カレーは日本中でずっと一般的です。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717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Since the late Meiji era, curry has been popular all over Japan. </a:t>
            </a:r>
            <a:endParaRPr kumimoji="1" lang="ja-JP" altLang="en-US" dirty="0"/>
          </a:p>
        </p:txBody>
      </p:sp>
      <p:pic>
        <p:nvPicPr>
          <p:cNvPr id="2" name="Fit_L02_P02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6816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日本の軍隊では，兵士たちがカレーを作り始めました。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4598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In the Japanese military, soldiers began cooking curry.</a:t>
            </a:r>
            <a:endParaRPr kumimoji="1" lang="ja-JP" altLang="en-US" dirty="0"/>
          </a:p>
        </p:txBody>
      </p:sp>
      <p:pic>
        <p:nvPicPr>
          <p:cNvPr id="2" name="Fit_L02_P02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983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彼らは大量のカレーを一度に作ることができ，そして数日間それを保存することもできました。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6954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They could make a lot of curry at one time and keep it for a few days. </a:t>
            </a:r>
            <a:endParaRPr kumimoji="1" lang="ja-JP" altLang="en-US" dirty="0"/>
          </a:p>
        </p:txBody>
      </p:sp>
      <p:pic>
        <p:nvPicPr>
          <p:cNvPr id="2" name="Fit_L02_P02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589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彼らはカレーの調理法を彼らの故郷に持ち帰りました。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9854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They took the recipe for curry back to their hometowns.</a:t>
            </a:r>
            <a:endParaRPr kumimoji="1" lang="ja-JP" altLang="en-US" dirty="0"/>
          </a:p>
        </p:txBody>
      </p:sp>
      <p:pic>
        <p:nvPicPr>
          <p:cNvPr id="2" name="Fit_L02_P02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978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高価な</a:t>
            </a:r>
          </a:p>
        </p:txBody>
      </p:sp>
    </p:spTree>
    <p:extLst>
      <p:ext uri="{BB962C8B-B14F-4D97-AF65-F5344CB8AC3E}">
        <p14:creationId xmlns:p14="http://schemas.microsoft.com/office/powerpoint/2010/main" val="26437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その後，日本の多くの地域で人々はカレーを食べ始めました。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09553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Then, people began eating curry in many parts of Japan.</a:t>
            </a:r>
            <a:endParaRPr kumimoji="1" lang="ja-JP" altLang="en-US" dirty="0"/>
          </a:p>
        </p:txBody>
      </p:sp>
      <p:pic>
        <p:nvPicPr>
          <p:cNvPr id="2" name="Fit_L02_P02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82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789360" cy="4808468"/>
          </a:xfrm>
        </p:spPr>
        <p:txBody>
          <a:bodyPr/>
          <a:lstStyle/>
          <a:p>
            <a:r>
              <a:rPr kumimoji="1" lang="ja-JP" altLang="en-US" dirty="0" smtClean="0"/>
              <a:t>今日の</a:t>
            </a:r>
            <a:r>
              <a:rPr lang="ja-JP" altLang="en-US" dirty="0"/>
              <a:t>動画</a:t>
            </a:r>
            <a:r>
              <a:rPr kumimoji="1" lang="ja-JP" altLang="en-US" dirty="0" smtClean="0"/>
              <a:t>はここまでです。残りの時間は何度も音読をして本文をしっかり覚えましょう</a:t>
            </a:r>
            <a:r>
              <a:rPr lang="ja-JP" altLang="en-US" dirty="0" smtClean="0"/>
              <a:t>！</a:t>
            </a:r>
            <a:endParaRPr lang="en-US" altLang="ja-JP" dirty="0"/>
          </a:p>
          <a:p>
            <a:r>
              <a:rPr lang="en-US" altLang="ja-JP" dirty="0" smtClean="0"/>
              <a:t>It’s never too late to learn!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1125</Words>
  <Application>Microsoft Office PowerPoint</Application>
  <PresentationFormat>ワイド画面</PresentationFormat>
  <Paragraphs>116</Paragraphs>
  <Slides>92</Slides>
  <Notes>0</Notes>
  <HiddenSlides>0</HiddenSlides>
  <MMClips>42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92</vt:i4>
      </vt:variant>
    </vt:vector>
  </HeadingPairs>
  <TitlesOfParts>
    <vt:vector size="97" baseType="lpstr">
      <vt:lpstr>ＭＳ Ｐゴシック</vt:lpstr>
      <vt:lpstr>Arial</vt:lpstr>
      <vt:lpstr>Calibri</vt:lpstr>
      <vt:lpstr>Calibri Light</vt:lpstr>
      <vt:lpstr>Office Theme</vt:lpstr>
      <vt:lpstr>Lesson 2</vt:lpstr>
      <vt:lpstr>本日のメニュー</vt:lpstr>
      <vt:lpstr>１　単語の確認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　本文の内容確認・音読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Biomimetics</dc:title>
  <dc:creator>横田佳奈</dc:creator>
  <cp:lastModifiedBy>川崎 征之</cp:lastModifiedBy>
  <cp:revision>47</cp:revision>
  <dcterms:created xsi:type="dcterms:W3CDTF">2016-06-24T01:46:52Z</dcterms:created>
  <dcterms:modified xsi:type="dcterms:W3CDTF">2020-05-12T02:10:31Z</dcterms:modified>
</cp:coreProperties>
</file>