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22.wmf"/><Relationship Id="rId2" Type="http://schemas.openxmlformats.org/officeDocument/2006/relationships/image" Target="../media/image10.wmf"/><Relationship Id="rId1" Type="http://schemas.openxmlformats.org/officeDocument/2006/relationships/image" Target="../media/image1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3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23.wmf"/><Relationship Id="rId4" Type="http://schemas.openxmlformats.org/officeDocument/2006/relationships/image" Target="../media/image36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23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47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3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3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3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3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3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0.wmf"/><Relationship Id="rId1" Type="http://schemas.openxmlformats.org/officeDocument/2006/relationships/image" Target="../media/image53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image" Target="../media/image53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0.wmf"/><Relationship Id="rId1" Type="http://schemas.openxmlformats.org/officeDocument/2006/relationships/image" Target="../media/image53.wmf"/><Relationship Id="rId5" Type="http://schemas.openxmlformats.org/officeDocument/2006/relationships/image" Target="../media/image67.wmf"/><Relationship Id="rId4" Type="http://schemas.openxmlformats.org/officeDocument/2006/relationships/image" Target="../media/image69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3.w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1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1.wmf"/><Relationship Id="rId4" Type="http://schemas.openxmlformats.org/officeDocument/2006/relationships/image" Target="../media/image79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1.w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7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1.wmf"/><Relationship Id="rId4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41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932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60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16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88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627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56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28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687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887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83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9D8A1-C1AD-4D74-950D-3F870266B629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765CB-E0DF-4DA5-A7C2-8882505753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19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8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12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15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19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21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4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29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32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3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3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5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8.bin"/><Relationship Id="rId21" Type="http://schemas.openxmlformats.org/officeDocument/2006/relationships/oleObject" Target="../embeddings/oleObject63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23" Type="http://schemas.openxmlformats.org/officeDocument/2006/relationships/oleObject" Target="../embeddings/oleObject64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47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47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4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47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72.bin"/><Relationship Id="rId4" Type="http://schemas.openxmlformats.org/officeDocument/2006/relationships/image" Target="../media/image4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75.bin"/><Relationship Id="rId4" Type="http://schemas.openxmlformats.org/officeDocument/2006/relationships/image" Target="../media/image47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53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53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53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53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81.bin"/><Relationship Id="rId4" Type="http://schemas.openxmlformats.org/officeDocument/2006/relationships/image" Target="../media/image53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53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83.bin"/><Relationship Id="rId4" Type="http://schemas.openxmlformats.org/officeDocument/2006/relationships/image" Target="../media/image53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85.bin"/><Relationship Id="rId4" Type="http://schemas.openxmlformats.org/officeDocument/2006/relationships/image" Target="../media/image53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63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89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91.bin"/><Relationship Id="rId10" Type="http://schemas.openxmlformats.org/officeDocument/2006/relationships/image" Target="../media/image6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93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69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97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99.bin"/><Relationship Id="rId4" Type="http://schemas.openxmlformats.org/officeDocument/2006/relationships/image" Target="../media/image53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4" Type="http://schemas.openxmlformats.org/officeDocument/2006/relationships/image" Target="../media/image71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4" Type="http://schemas.openxmlformats.org/officeDocument/2006/relationships/image" Target="../media/image71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104.bin"/><Relationship Id="rId4" Type="http://schemas.openxmlformats.org/officeDocument/2006/relationships/image" Target="../media/image71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06.bin"/><Relationship Id="rId12" Type="http://schemas.openxmlformats.org/officeDocument/2006/relationships/image" Target="../media/image7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108.bin"/><Relationship Id="rId5" Type="http://schemas.openxmlformats.org/officeDocument/2006/relationships/oleObject" Target="../embeddings/oleObject105.bin"/><Relationship Id="rId10" Type="http://schemas.openxmlformats.org/officeDocument/2006/relationships/image" Target="../media/image75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107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103.bin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109.bin"/><Relationship Id="rId10" Type="http://schemas.openxmlformats.org/officeDocument/2006/relationships/image" Target="../media/image79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111.bin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112.bin"/><Relationship Id="rId4" Type="http://schemas.openxmlformats.org/officeDocument/2006/relationships/image" Target="../media/image7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2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114.bin"/><Relationship Id="rId4" Type="http://schemas.openxmlformats.org/officeDocument/2006/relationships/image" Target="../media/image71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9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整数の性質</a:t>
            </a:r>
            <a:endParaRPr kumimoji="1" lang="ja-JP" altLang="en-US" sz="9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0831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795386"/>
              </p:ext>
            </p:extLst>
          </p:nvPr>
        </p:nvGraphicFramePr>
        <p:xfrm>
          <a:off x="838201" y="1690688"/>
          <a:ext cx="7117080" cy="1139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1" name="Studyaid D.B." r:id="rId3" imgW="3076560" imgH="771480" progId="Studyaid_DB.Document">
                  <p:embed/>
                </p:oleObj>
              </mc:Choice>
              <mc:Fallback>
                <p:oleObj name="Studyaid D.B." r:id="rId3" imgW="30765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1" y="1690688"/>
                        <a:ext cx="7117080" cy="1139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071099"/>
              </p:ext>
            </p:extLst>
          </p:nvPr>
        </p:nvGraphicFramePr>
        <p:xfrm>
          <a:off x="1133781" y="3237572"/>
          <a:ext cx="2693635" cy="90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2" name="Studyaid D.B." r:id="rId5" imgW="876240" imgH="295200" progId="Studyaid_DB.Document">
                  <p:embed/>
                </p:oleObj>
              </mc:Choice>
              <mc:Fallback>
                <p:oleObj name="Studyaid D.B." r:id="rId5" imgW="876240" imgH="295200" progId="Studyaid_DB.Document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33781" y="3237572"/>
                        <a:ext cx="2693635" cy="907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135475"/>
              </p:ext>
            </p:extLst>
          </p:nvPr>
        </p:nvGraphicFramePr>
        <p:xfrm>
          <a:off x="1133781" y="4102194"/>
          <a:ext cx="4006743" cy="9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3" name="Studyaid D.B." r:id="rId7" imgW="1314360" imgH="295200" progId="Studyaid_DB.Document">
                  <p:embed/>
                </p:oleObj>
              </mc:Choice>
              <mc:Fallback>
                <p:oleObj name="Studyaid D.B." r:id="rId7" imgW="1314360" imgH="295200" progId="Studyaid_DB.Document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33781" y="4102194"/>
                        <a:ext cx="4006743" cy="900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5726"/>
              </p:ext>
            </p:extLst>
          </p:nvPr>
        </p:nvGraphicFramePr>
        <p:xfrm>
          <a:off x="5461494" y="3237572"/>
          <a:ext cx="2493787" cy="822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4" name="Studyaid D.B." r:id="rId9" imgW="895320" imgH="295200" progId="Studyaid_DB.Document">
                  <p:embed/>
                </p:oleObj>
              </mc:Choice>
              <mc:Fallback>
                <p:oleObj name="Studyaid D.B." r:id="rId9" imgW="895320" imgH="29520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61494" y="3237572"/>
                        <a:ext cx="2493787" cy="8224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509409"/>
              </p:ext>
            </p:extLst>
          </p:nvPr>
        </p:nvGraphicFramePr>
        <p:xfrm>
          <a:off x="5461493" y="4145210"/>
          <a:ext cx="3151733" cy="85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75" name="Studyaid D.B." r:id="rId11" imgW="1085760" imgH="295200" progId="Studyaid_DB.Document">
                  <p:embed/>
                </p:oleObj>
              </mc:Choice>
              <mc:Fallback>
                <p:oleObj name="Studyaid D.B." r:id="rId11" imgW="1085760" imgH="295200" progId="Studyaid_DB.Document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61493" y="4145210"/>
                        <a:ext cx="3151733" cy="85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5917474" y="2830555"/>
            <a:ext cx="1280160" cy="217170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257107" y="5095034"/>
            <a:ext cx="600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 smtClean="0">
                <a:solidFill>
                  <a:srgbClr val="FF0000"/>
                </a:solidFill>
              </a:rPr>
              <a:t>Ｇ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203267" y="5107619"/>
            <a:ext cx="3709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rgbClr val="FF0000"/>
                </a:solidFill>
              </a:rPr>
              <a:t>Ｌ</a:t>
            </a:r>
            <a:r>
              <a:rPr kumimoji="1" lang="ja-JP" altLang="en-US" sz="3600" b="1" dirty="0" smtClean="0">
                <a:solidFill>
                  <a:srgbClr val="FF0000"/>
                </a:solidFill>
              </a:rPr>
              <a:t>：最小公倍数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5730850" y="5336519"/>
            <a:ext cx="365150" cy="163360"/>
            <a:chOff x="4958253" y="5830666"/>
            <a:chExt cx="365150" cy="163360"/>
          </a:xfrm>
        </p:grpSpPr>
        <p:cxnSp>
          <p:nvCxnSpPr>
            <p:cNvPr id="11" name="直線コネクタ 10"/>
            <p:cNvCxnSpPr/>
            <p:nvPr/>
          </p:nvCxnSpPr>
          <p:spPr>
            <a:xfrm>
              <a:off x="4958862" y="5830666"/>
              <a:ext cx="364541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4958253" y="5994026"/>
              <a:ext cx="364541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グループ化 22"/>
          <p:cNvGrpSpPr/>
          <p:nvPr/>
        </p:nvGrpSpPr>
        <p:grpSpPr>
          <a:xfrm>
            <a:off x="7019107" y="5283820"/>
            <a:ext cx="352696" cy="268757"/>
            <a:chOff x="7791516" y="5753950"/>
            <a:chExt cx="352696" cy="268757"/>
          </a:xfrm>
        </p:grpSpPr>
        <p:cxnSp>
          <p:nvCxnSpPr>
            <p:cNvPr id="19" name="直線コネクタ 18"/>
            <p:cNvCxnSpPr/>
            <p:nvPr/>
          </p:nvCxnSpPr>
          <p:spPr>
            <a:xfrm>
              <a:off x="7804100" y="5753950"/>
              <a:ext cx="327529" cy="2687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 flipV="1">
              <a:off x="7791516" y="5753950"/>
              <a:ext cx="352696" cy="2687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テキスト ボックス 23"/>
          <p:cNvSpPr txBox="1"/>
          <p:nvPr/>
        </p:nvSpPr>
        <p:spPr>
          <a:xfrm>
            <a:off x="8800009" y="5088262"/>
            <a:ext cx="600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 smtClean="0">
                <a:solidFill>
                  <a:srgbClr val="FF0000"/>
                </a:solidFill>
              </a:rPr>
              <a:t>Ｂ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506786" y="5107619"/>
            <a:ext cx="644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 smtClean="0">
                <a:solidFill>
                  <a:srgbClr val="FF0000"/>
                </a:solidFill>
              </a:rPr>
              <a:t>Ａ</a:t>
            </a:r>
            <a:endParaRPr lang="en-US" altLang="ja-JP" sz="3600" b="1" dirty="0" smtClean="0">
              <a:solidFill>
                <a:srgbClr val="FF0000"/>
              </a:solidFill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8225483" y="5277050"/>
            <a:ext cx="352696" cy="268757"/>
            <a:chOff x="7791516" y="5753950"/>
            <a:chExt cx="352696" cy="268757"/>
          </a:xfrm>
        </p:grpSpPr>
        <p:cxnSp>
          <p:nvCxnSpPr>
            <p:cNvPr id="27" name="直線コネクタ 26"/>
            <p:cNvCxnSpPr/>
            <p:nvPr/>
          </p:nvCxnSpPr>
          <p:spPr>
            <a:xfrm>
              <a:off x="7804100" y="5753950"/>
              <a:ext cx="327529" cy="2687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V="1">
              <a:off x="7791516" y="5753950"/>
              <a:ext cx="352696" cy="26875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角丸四角形 28"/>
          <p:cNvSpPr/>
          <p:nvPr/>
        </p:nvSpPr>
        <p:spPr>
          <a:xfrm>
            <a:off x="7451144" y="4039851"/>
            <a:ext cx="1245330" cy="77348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7319191" y="3077828"/>
            <a:ext cx="807962" cy="77709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8151223" y="3133104"/>
            <a:ext cx="644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 smtClean="0">
                <a:solidFill>
                  <a:srgbClr val="FF0000"/>
                </a:solidFill>
              </a:rPr>
              <a:t>Ａ</a:t>
            </a:r>
            <a:endParaRPr lang="en-US" altLang="ja-JP" sz="3600" b="1" dirty="0" smtClean="0">
              <a:solidFill>
                <a:srgbClr val="FF0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8795654" y="4145210"/>
            <a:ext cx="600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 smtClean="0">
                <a:solidFill>
                  <a:srgbClr val="FF0000"/>
                </a:solidFill>
              </a:rPr>
              <a:t>Ｂ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398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795386"/>
              </p:ext>
            </p:extLst>
          </p:nvPr>
        </p:nvGraphicFramePr>
        <p:xfrm>
          <a:off x="838201" y="1690688"/>
          <a:ext cx="7117080" cy="1139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0" name="Studyaid D.B." r:id="rId3" imgW="3076560" imgH="771480" progId="Studyaid_DB.Document">
                  <p:embed/>
                </p:oleObj>
              </mc:Choice>
              <mc:Fallback>
                <p:oleObj name="Studyaid D.B." r:id="rId3" imgW="30765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1" y="1690688"/>
                        <a:ext cx="7117080" cy="1139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071099"/>
              </p:ext>
            </p:extLst>
          </p:nvPr>
        </p:nvGraphicFramePr>
        <p:xfrm>
          <a:off x="1133781" y="3237572"/>
          <a:ext cx="2693635" cy="90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" name="Studyaid D.B." r:id="rId5" imgW="876240" imgH="295200" progId="Studyaid_DB.Document">
                  <p:embed/>
                </p:oleObj>
              </mc:Choice>
              <mc:Fallback>
                <p:oleObj name="Studyaid D.B." r:id="rId5" imgW="876240" imgH="295200" progId="Studyaid_DB.Document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33781" y="3237572"/>
                        <a:ext cx="2693635" cy="907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135475"/>
              </p:ext>
            </p:extLst>
          </p:nvPr>
        </p:nvGraphicFramePr>
        <p:xfrm>
          <a:off x="1133781" y="4102194"/>
          <a:ext cx="4006743" cy="9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2" name="Studyaid D.B." r:id="rId7" imgW="1314360" imgH="295200" progId="Studyaid_DB.Document">
                  <p:embed/>
                </p:oleObj>
              </mc:Choice>
              <mc:Fallback>
                <p:oleObj name="Studyaid D.B." r:id="rId7" imgW="1314360" imgH="295200" progId="Studyaid_DB.Document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33781" y="4102194"/>
                        <a:ext cx="4006743" cy="900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033904"/>
              </p:ext>
            </p:extLst>
          </p:nvPr>
        </p:nvGraphicFramePr>
        <p:xfrm>
          <a:off x="1234440" y="5009832"/>
          <a:ext cx="4865832" cy="85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3" name="Studyaid D.B." r:id="rId9" imgW="1676520" imgH="295200" progId="Studyaid_DB.Document">
                  <p:embed/>
                </p:oleObj>
              </mc:Choice>
              <mc:Fallback>
                <p:oleObj name="Studyaid D.B." r:id="rId9" imgW="167652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34440" y="5009832"/>
                        <a:ext cx="4865832" cy="85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126870"/>
              </p:ext>
            </p:extLst>
          </p:nvPr>
        </p:nvGraphicFramePr>
        <p:xfrm>
          <a:off x="1234440" y="5655067"/>
          <a:ext cx="6882618" cy="853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4" name="Studyaid D.B." r:id="rId11" imgW="2381400" imgH="295200" progId="Studyaid_DB.Document">
                  <p:embed/>
                </p:oleObj>
              </mc:Choice>
              <mc:Fallback>
                <p:oleObj name="Studyaid D.B." r:id="rId11" imgW="238140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34440" y="5655067"/>
                        <a:ext cx="6882618" cy="853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690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6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683478"/>
              </p:ext>
            </p:extLst>
          </p:nvPr>
        </p:nvGraphicFramePr>
        <p:xfrm>
          <a:off x="838200" y="1825625"/>
          <a:ext cx="10909395" cy="1558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Studyaid D.B." r:id="rId3" imgW="5400720" imgH="771480" progId="Studyaid_DB.Document">
                  <p:embed/>
                </p:oleObj>
              </mc:Choice>
              <mc:Fallback>
                <p:oleObj name="Studyaid D.B." r:id="rId3" imgW="5400720" imgH="771480" progId="Studyaid_DB.Document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825625"/>
                        <a:ext cx="10909395" cy="1558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064531" y="3384110"/>
            <a:ext cx="3241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さあ、この問題に挑戦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。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745008"/>
              </p:ext>
            </p:extLst>
          </p:nvPr>
        </p:nvGraphicFramePr>
        <p:xfrm>
          <a:off x="1064531" y="4197278"/>
          <a:ext cx="3342932" cy="853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Studyaid D.B." r:id="rId5" imgW="1380960" imgH="352440" progId="Studyaid_DB.Document">
                  <p:embed/>
                </p:oleObj>
              </mc:Choice>
              <mc:Fallback>
                <p:oleObj name="Studyaid D.B." r:id="rId5" imgW="1380960" imgH="35244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64531" y="4197278"/>
                        <a:ext cx="3342932" cy="8530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621335"/>
              </p:ext>
            </p:extLst>
          </p:nvPr>
        </p:nvGraphicFramePr>
        <p:xfrm>
          <a:off x="1064530" y="5084995"/>
          <a:ext cx="3241593" cy="832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Studyaid D.B." r:id="rId7" imgW="1371600" imgH="352440" progId="Studyaid_DB.Document">
                  <p:embed/>
                </p:oleObj>
              </mc:Choice>
              <mc:Fallback>
                <p:oleObj name="Studyaid D.B." r:id="rId7" imgW="1371600" imgH="35244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4530" y="5084995"/>
                        <a:ext cx="3241593" cy="832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765639"/>
              </p:ext>
            </p:extLst>
          </p:nvPr>
        </p:nvGraphicFramePr>
        <p:xfrm>
          <a:off x="2527573" y="5945859"/>
          <a:ext cx="2944762" cy="79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" name="Studyaid D.B." r:id="rId9" imgW="1019160" imgH="276120" progId="Studyaid_DB.Document">
                  <p:embed/>
                </p:oleObj>
              </mc:Choice>
              <mc:Fallback>
                <p:oleObj name="Studyaid D.B." r:id="rId9" imgW="10191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27573" y="5945859"/>
                        <a:ext cx="2944762" cy="798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円形吹き出し 9"/>
          <p:cNvSpPr/>
          <p:nvPr/>
        </p:nvSpPr>
        <p:spPr>
          <a:xfrm>
            <a:off x="6646248" y="3219573"/>
            <a:ext cx="3532163" cy="1955410"/>
          </a:xfrm>
          <a:prstGeom prst="wedgeEllipseCallout">
            <a:avLst>
              <a:gd name="adj1" fmla="val -79777"/>
              <a:gd name="adj2" fmla="val 8624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と、なるはずですよね。</a:t>
            </a:r>
            <a:endParaRPr kumimoji="1" lang="ja-JP" altLang="en-US" sz="2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8780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6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683478"/>
              </p:ext>
            </p:extLst>
          </p:nvPr>
        </p:nvGraphicFramePr>
        <p:xfrm>
          <a:off x="838200" y="1825625"/>
          <a:ext cx="10909395" cy="1558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5" name="Studyaid D.B." r:id="rId3" imgW="5400720" imgH="771480" progId="Studyaid_DB.Document">
                  <p:embed/>
                </p:oleObj>
              </mc:Choice>
              <mc:Fallback>
                <p:oleObj name="Studyaid D.B." r:id="rId3" imgW="5400720" imgH="771480" progId="Studyaid_DB.Document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825625"/>
                        <a:ext cx="10909395" cy="1558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328181"/>
              </p:ext>
            </p:extLst>
          </p:nvPr>
        </p:nvGraphicFramePr>
        <p:xfrm>
          <a:off x="1363663" y="3602038"/>
          <a:ext cx="3163887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6" name="Studyaid D.B." r:id="rId5" imgW="1095480" imgH="276120" progId="Studyaid_DB.Document">
                  <p:embed/>
                </p:oleObj>
              </mc:Choice>
              <mc:Fallback>
                <p:oleObj name="Studyaid D.B." r:id="rId5" imgW="1095480" imgH="27612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63663" y="3602038"/>
                        <a:ext cx="3163887" cy="798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585899"/>
              </p:ext>
            </p:extLst>
          </p:nvPr>
        </p:nvGraphicFramePr>
        <p:xfrm>
          <a:off x="618075" y="4368739"/>
          <a:ext cx="3777177" cy="823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7" name="Studyaid D.B." r:id="rId7" imgW="1266840" imgH="276120" progId="Studyaid_DB.Document">
                  <p:embed/>
                </p:oleObj>
              </mc:Choice>
              <mc:Fallback>
                <p:oleObj name="Studyaid D.B." r:id="rId7" imgW="126684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8075" y="4368739"/>
                        <a:ext cx="3777177" cy="8235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右矢印 10"/>
          <p:cNvSpPr/>
          <p:nvPr/>
        </p:nvSpPr>
        <p:spPr>
          <a:xfrm rot="20883244">
            <a:off x="4704173" y="4340151"/>
            <a:ext cx="773723" cy="2190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763123"/>
              </p:ext>
            </p:extLst>
          </p:nvPr>
        </p:nvGraphicFramePr>
        <p:xfrm>
          <a:off x="6219901" y="4001294"/>
          <a:ext cx="2285817" cy="798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8" name="Studyaid D.B." r:id="rId9" imgW="790560" imgH="276120" progId="Studyaid_DB.Document">
                  <p:embed/>
                </p:oleObj>
              </mc:Choice>
              <mc:Fallback>
                <p:oleObj name="Studyaid D.B." r:id="rId9" imgW="7905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19901" y="4001294"/>
                        <a:ext cx="2285817" cy="7986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205918"/>
              </p:ext>
            </p:extLst>
          </p:nvPr>
        </p:nvGraphicFramePr>
        <p:xfrm>
          <a:off x="9033216" y="3228687"/>
          <a:ext cx="2082582" cy="580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9" name="Studyaid D.B." r:id="rId11" imgW="990720" imgH="276120" progId="Studyaid_DB.Document">
                  <p:embed/>
                </p:oleObj>
              </mc:Choice>
              <mc:Fallback>
                <p:oleObj name="Studyaid D.B." r:id="rId11" imgW="99072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033216" y="3228687"/>
                        <a:ext cx="2082582" cy="580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直線矢印コネクタ 14"/>
          <p:cNvCxnSpPr/>
          <p:nvPr/>
        </p:nvCxnSpPr>
        <p:spPr>
          <a:xfrm flipH="1">
            <a:off x="8463465" y="3519047"/>
            <a:ext cx="413249" cy="2903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979738"/>
              </p:ext>
            </p:extLst>
          </p:nvPr>
        </p:nvGraphicFramePr>
        <p:xfrm>
          <a:off x="5445150" y="5054221"/>
          <a:ext cx="5035890" cy="600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0" name="Studyaid D.B." r:id="rId13" imgW="2314440" imgH="276120" progId="Studyaid_DB.Document">
                  <p:embed/>
                </p:oleObj>
              </mc:Choice>
              <mc:Fallback>
                <p:oleObj name="Studyaid D.B." r:id="rId13" imgW="231444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445150" y="5054221"/>
                        <a:ext cx="5035890" cy="6009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983005"/>
              </p:ext>
            </p:extLst>
          </p:nvPr>
        </p:nvGraphicFramePr>
        <p:xfrm>
          <a:off x="6720390" y="5655213"/>
          <a:ext cx="3872582" cy="61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" name="Studyaid D.B." r:id="rId15" imgW="1743120" imgH="276120" progId="Studyaid_DB.Document">
                  <p:embed/>
                </p:oleObj>
              </mc:Choice>
              <mc:Fallback>
                <p:oleObj name="Studyaid D.B." r:id="rId15" imgW="174312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20390" y="5655213"/>
                        <a:ext cx="3872582" cy="613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右矢印 18"/>
          <p:cNvSpPr/>
          <p:nvPr/>
        </p:nvSpPr>
        <p:spPr>
          <a:xfrm rot="5400000">
            <a:off x="6559335" y="4592660"/>
            <a:ext cx="322108" cy="2220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形吹き出し 19"/>
          <p:cNvSpPr/>
          <p:nvPr/>
        </p:nvSpPr>
        <p:spPr>
          <a:xfrm>
            <a:off x="783433" y="5236916"/>
            <a:ext cx="3438302" cy="1130490"/>
          </a:xfrm>
          <a:prstGeom prst="wedgeEllipseCallout">
            <a:avLst>
              <a:gd name="adj1" fmla="val 78590"/>
              <a:gd name="adj2" fmla="val -2087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b="1" dirty="0" smtClean="0"/>
              <a:t>この中で、２数の差が小さいのは？</a:t>
            </a:r>
            <a:endParaRPr kumimoji="1" lang="ja-JP" altLang="en-US" b="1" dirty="0"/>
          </a:p>
        </p:txBody>
      </p:sp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964914"/>
              </p:ext>
            </p:extLst>
          </p:nvPr>
        </p:nvGraphicFramePr>
        <p:xfrm>
          <a:off x="4004841" y="6142871"/>
          <a:ext cx="2011945" cy="627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" name="Studyaid D.B." r:id="rId17" imgW="885960" imgH="276120" progId="Studyaid_DB.Document">
                  <p:embed/>
                </p:oleObj>
              </mc:Choice>
              <mc:Fallback>
                <p:oleObj name="Studyaid D.B." r:id="rId17" imgW="8859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004841" y="6142871"/>
                        <a:ext cx="2011945" cy="627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8723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6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683478"/>
              </p:ext>
            </p:extLst>
          </p:nvPr>
        </p:nvGraphicFramePr>
        <p:xfrm>
          <a:off x="838200" y="1825625"/>
          <a:ext cx="10909395" cy="1558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5" name="Studyaid D.B." r:id="rId3" imgW="5400720" imgH="771480" progId="Studyaid_DB.Document">
                  <p:embed/>
                </p:oleObj>
              </mc:Choice>
              <mc:Fallback>
                <p:oleObj name="Studyaid D.B." r:id="rId3" imgW="5400720" imgH="771480" progId="Studyaid_DB.Document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825625"/>
                        <a:ext cx="10909395" cy="1558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765148"/>
              </p:ext>
            </p:extLst>
          </p:nvPr>
        </p:nvGraphicFramePr>
        <p:xfrm>
          <a:off x="1064530" y="3501000"/>
          <a:ext cx="3342932" cy="853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6" name="Studyaid D.B." r:id="rId5" imgW="1380960" imgH="352440" progId="Studyaid_DB.Document">
                  <p:embed/>
                </p:oleObj>
              </mc:Choice>
              <mc:Fallback>
                <p:oleObj name="Studyaid D.B." r:id="rId5" imgW="1380960" imgH="35244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64530" y="3501000"/>
                        <a:ext cx="3342932" cy="8530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439486"/>
              </p:ext>
            </p:extLst>
          </p:nvPr>
        </p:nvGraphicFramePr>
        <p:xfrm>
          <a:off x="1064530" y="4364082"/>
          <a:ext cx="3241593" cy="832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7" name="Studyaid D.B." r:id="rId7" imgW="1371600" imgH="352440" progId="Studyaid_DB.Document">
                  <p:embed/>
                </p:oleObj>
              </mc:Choice>
              <mc:Fallback>
                <p:oleObj name="Studyaid D.B." r:id="rId7" imgW="1371600" imgH="352440" progId="Studyaid_DB.Document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4530" y="4364082"/>
                        <a:ext cx="3241593" cy="832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393605"/>
              </p:ext>
            </p:extLst>
          </p:nvPr>
        </p:nvGraphicFramePr>
        <p:xfrm>
          <a:off x="8647179" y="3287309"/>
          <a:ext cx="2011945" cy="627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8" name="Studyaid D.B." r:id="rId9" imgW="885960" imgH="276120" progId="Studyaid_DB.Document">
                  <p:embed/>
                </p:oleObj>
              </mc:Choice>
              <mc:Fallback>
                <p:oleObj name="Studyaid D.B." r:id="rId9" imgW="885960" imgH="276120" progId="Studyaid_DB.Document">
                  <p:embed/>
                  <p:pic>
                    <p:nvPicPr>
                      <p:cNvPr id="21" name="オブジェクト 2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647179" y="3287309"/>
                        <a:ext cx="2011945" cy="627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3322856"/>
              </p:ext>
            </p:extLst>
          </p:nvPr>
        </p:nvGraphicFramePr>
        <p:xfrm>
          <a:off x="4407462" y="3546414"/>
          <a:ext cx="2785954" cy="762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9" name="Studyaid D.B." r:id="rId11" imgW="1009800" imgH="276120" progId="Studyaid_DB.Document">
                  <p:embed/>
                </p:oleObj>
              </mc:Choice>
              <mc:Fallback>
                <p:oleObj name="Studyaid D.B." r:id="rId11" imgW="100980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407462" y="3546414"/>
                        <a:ext cx="2785954" cy="762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826601"/>
              </p:ext>
            </p:extLst>
          </p:nvPr>
        </p:nvGraphicFramePr>
        <p:xfrm>
          <a:off x="4381863" y="4399438"/>
          <a:ext cx="2837152" cy="776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0" name="Studyaid D.B." r:id="rId13" imgW="1009800" imgH="276120" progId="Studyaid_DB.Document">
                  <p:embed/>
                </p:oleObj>
              </mc:Choice>
              <mc:Fallback>
                <p:oleObj name="Studyaid D.B." r:id="rId13" imgW="100980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381863" y="4399438"/>
                        <a:ext cx="2837152" cy="7762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直線矢印コネクタ 13"/>
          <p:cNvCxnSpPr/>
          <p:nvPr/>
        </p:nvCxnSpPr>
        <p:spPr>
          <a:xfrm flipH="1">
            <a:off x="7674006" y="3637151"/>
            <a:ext cx="757634" cy="36414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040640"/>
              </p:ext>
            </p:extLst>
          </p:nvPr>
        </p:nvGraphicFramePr>
        <p:xfrm>
          <a:off x="3295724" y="5421427"/>
          <a:ext cx="4181628" cy="872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1" name="Studyaid D.B." r:id="rId15" imgW="1324080" imgH="276120" progId="Studyaid_DB.Document">
                  <p:embed/>
                </p:oleObj>
              </mc:Choice>
              <mc:Fallback>
                <p:oleObj name="Studyaid D.B." r:id="rId15" imgW="13240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95724" y="5421427"/>
                        <a:ext cx="4181628" cy="8724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9253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整数の性質</a:t>
            </a:r>
            <a:endParaRPr kumimoji="1" lang="ja-JP" altLang="en-US" sz="7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396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大きく４タイプに取り組みます。</a:t>
            </a:r>
            <a:endParaRPr kumimoji="1" lang="ja-JP" altLang="en-US" sz="6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75657" y="3100206"/>
            <a:ext cx="73484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75656" y="4004584"/>
            <a:ext cx="3570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75657" y="4908962"/>
            <a:ext cx="49359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75656" y="5813340"/>
            <a:ext cx="2311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5786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806302" y="4118817"/>
            <a:ext cx="57951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この問題が解けるように</a:t>
            </a:r>
            <a:endParaRPr kumimoji="1" lang="en-US" altLang="ja-JP" sz="40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段階を踏んで学びましょう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3570208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48825"/>
              </p:ext>
            </p:extLst>
          </p:nvPr>
        </p:nvGraphicFramePr>
        <p:xfrm>
          <a:off x="838199" y="1677084"/>
          <a:ext cx="8830171" cy="170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Studyaid D.B." r:id="rId3" imgW="3990960" imgH="771480" progId="Studyaid_DB.Document">
                  <p:embed/>
                </p:oleObj>
              </mc:Choice>
              <mc:Fallback>
                <p:oleObj name="Studyaid D.B." r:id="rId3" imgW="3990960" imgH="7714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677084"/>
                        <a:ext cx="8830171" cy="170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6712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3570208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48825"/>
              </p:ext>
            </p:extLst>
          </p:nvPr>
        </p:nvGraphicFramePr>
        <p:xfrm>
          <a:off x="838199" y="1677084"/>
          <a:ext cx="8830171" cy="170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Studyaid D.B." r:id="rId3" imgW="3990960" imgH="771480" progId="Studyaid_DB.Document">
                  <p:embed/>
                </p:oleObj>
              </mc:Choice>
              <mc:Fallback>
                <p:oleObj name="Studyaid D.B." r:id="rId3" imgW="39909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677084"/>
                        <a:ext cx="8830171" cy="170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雲形吹き出し 1"/>
          <p:cNvSpPr/>
          <p:nvPr/>
        </p:nvSpPr>
        <p:spPr>
          <a:xfrm>
            <a:off x="1384662" y="3840480"/>
            <a:ext cx="4206240" cy="1397726"/>
          </a:xfrm>
          <a:prstGeom prst="cloudCallout">
            <a:avLst>
              <a:gd name="adj1" fmla="val -13069"/>
              <a:gd name="adj2" fmla="val -90771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9</a:t>
            </a:r>
            <a:r>
              <a:rPr kumimoji="1" lang="ja-JP" altLang="en-US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で割ると </a:t>
            </a:r>
            <a:r>
              <a:rPr kumimoji="1" lang="en-US" altLang="ja-JP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3</a:t>
            </a:r>
            <a:r>
              <a:rPr kumimoji="1" lang="ja-JP" altLang="en-US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余る数？</a:t>
            </a:r>
            <a:endParaRPr kumimoji="1" lang="ja-JP" altLang="en-US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37364" y="4226538"/>
            <a:ext cx="3089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12</a:t>
            </a:r>
            <a:r>
              <a:rPr lang="ja-JP" altLang="en-US" sz="2400" b="1" dirty="0" err="1" smtClean="0"/>
              <a:t>，</a:t>
            </a:r>
            <a:r>
              <a:rPr lang="en-US" altLang="ja-JP" sz="2400" b="1" dirty="0" smtClean="0"/>
              <a:t>21</a:t>
            </a:r>
            <a:r>
              <a:rPr lang="ja-JP" altLang="en-US" sz="2400" b="1" dirty="0" err="1" smtClean="0"/>
              <a:t>，</a:t>
            </a:r>
            <a:r>
              <a:rPr lang="en-US" altLang="ja-JP" sz="2400" b="1" dirty="0" smtClean="0"/>
              <a:t>30</a:t>
            </a:r>
            <a:r>
              <a:rPr lang="ja-JP" altLang="en-US" sz="2400" b="1" dirty="0" err="1" smtClean="0"/>
              <a:t>，</a:t>
            </a:r>
            <a:r>
              <a:rPr lang="ja-JP" altLang="en-US" sz="2400" b="1" dirty="0" smtClean="0"/>
              <a:t>・・・</a:t>
            </a:r>
            <a:endParaRPr kumimoji="1" lang="ja-JP" altLang="en-US" sz="2400" b="1" dirty="0"/>
          </a:p>
        </p:txBody>
      </p:sp>
      <p:sp>
        <p:nvSpPr>
          <p:cNvPr id="6" name="下矢印 5"/>
          <p:cNvSpPr/>
          <p:nvPr/>
        </p:nvSpPr>
        <p:spPr>
          <a:xfrm rot="10800000">
            <a:off x="6923315" y="4836744"/>
            <a:ext cx="222068" cy="4963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96000" y="5570382"/>
            <a:ext cx="4184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どう表現すると良いかな？</a:t>
            </a:r>
            <a:endParaRPr kumimoji="1" lang="ja-JP" altLang="en-US" sz="24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64861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3570208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48825"/>
              </p:ext>
            </p:extLst>
          </p:nvPr>
        </p:nvGraphicFramePr>
        <p:xfrm>
          <a:off x="838199" y="1677084"/>
          <a:ext cx="8830171" cy="170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0" name="Studyaid D.B." r:id="rId3" imgW="3990960" imgH="771480" progId="Studyaid_DB.Document">
                  <p:embed/>
                </p:oleObj>
              </mc:Choice>
              <mc:Fallback>
                <p:oleObj name="Studyaid D.B." r:id="rId3" imgW="39909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677084"/>
                        <a:ext cx="8830171" cy="170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2087910" y="4796740"/>
            <a:ext cx="3089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12</a:t>
            </a:r>
            <a:r>
              <a:rPr lang="ja-JP" altLang="en-US" sz="2400" b="1" dirty="0" err="1" smtClean="0"/>
              <a:t>，</a:t>
            </a:r>
            <a:r>
              <a:rPr lang="en-US" altLang="ja-JP" sz="2400" b="1" dirty="0" smtClean="0"/>
              <a:t>21</a:t>
            </a:r>
            <a:r>
              <a:rPr lang="ja-JP" altLang="en-US" sz="2400" b="1" dirty="0" err="1" smtClean="0"/>
              <a:t>，</a:t>
            </a:r>
            <a:r>
              <a:rPr lang="en-US" altLang="ja-JP" sz="2400" b="1" dirty="0" smtClean="0"/>
              <a:t>30</a:t>
            </a:r>
            <a:r>
              <a:rPr lang="ja-JP" altLang="en-US" sz="2400" b="1" dirty="0" err="1" smtClean="0"/>
              <a:t>，</a:t>
            </a:r>
            <a:r>
              <a:rPr lang="ja-JP" altLang="en-US" sz="2400" b="1" dirty="0" smtClean="0"/>
              <a:t>・・・</a:t>
            </a:r>
            <a:endParaRPr kumimoji="1" lang="ja-JP" altLang="en-US" sz="24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80160" y="3816628"/>
            <a:ext cx="35189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9</a:t>
            </a:r>
            <a:r>
              <a:rPr lang="ja-JP" altLang="en-US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で割ると </a:t>
            </a:r>
            <a:r>
              <a:rPr lang="en-US" altLang="ja-JP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3</a:t>
            </a:r>
            <a:r>
              <a:rPr lang="ja-JP" altLang="en-US" sz="28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余る数</a:t>
            </a:r>
            <a:endParaRPr kumimoji="1" lang="ja-JP" altLang="en-US" sz="2800" dirty="0"/>
          </a:p>
        </p:txBody>
      </p:sp>
      <p:sp>
        <p:nvSpPr>
          <p:cNvPr id="11" name="右矢印 10"/>
          <p:cNvSpPr/>
          <p:nvPr/>
        </p:nvSpPr>
        <p:spPr>
          <a:xfrm>
            <a:off x="5177217" y="3962702"/>
            <a:ext cx="1016887" cy="231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848212"/>
              </p:ext>
            </p:extLst>
          </p:nvPr>
        </p:nvGraphicFramePr>
        <p:xfrm>
          <a:off x="6915474" y="3816628"/>
          <a:ext cx="2533006" cy="87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1" name="Studyaid D.B." r:id="rId5" imgW="800280" imgH="276120" progId="Studyaid_DB.Document">
                  <p:embed/>
                </p:oleObj>
              </mc:Choice>
              <mc:Fallback>
                <p:oleObj name="Studyaid D.B." r:id="rId5" imgW="8002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15474" y="3816628"/>
                        <a:ext cx="2533006" cy="874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091888"/>
              </p:ext>
            </p:extLst>
          </p:nvPr>
        </p:nvGraphicFramePr>
        <p:xfrm>
          <a:off x="838199" y="5841137"/>
          <a:ext cx="1068947" cy="484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2" name="Studyaid D.B." r:id="rId7" imgW="609480" imgH="276120" progId="Studyaid_DB.Document">
                  <p:embed/>
                </p:oleObj>
              </mc:Choice>
              <mc:Fallback>
                <p:oleObj name="Studyaid D.B." r:id="rId7" imgW="6094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8199" y="5841137"/>
                        <a:ext cx="1068947" cy="484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449152"/>
              </p:ext>
            </p:extLst>
          </p:nvPr>
        </p:nvGraphicFramePr>
        <p:xfrm>
          <a:off x="2413362" y="5841137"/>
          <a:ext cx="1018849" cy="461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3" name="Studyaid D.B." r:id="rId9" imgW="609480" imgH="276120" progId="Studyaid_DB.Document">
                  <p:embed/>
                </p:oleObj>
              </mc:Choice>
              <mc:Fallback>
                <p:oleObj name="Studyaid D.B." r:id="rId9" imgW="6094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13362" y="5841137"/>
                        <a:ext cx="1018849" cy="4616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148878"/>
              </p:ext>
            </p:extLst>
          </p:nvPr>
        </p:nvGraphicFramePr>
        <p:xfrm>
          <a:off x="3981228" y="5844822"/>
          <a:ext cx="1010716" cy="457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4" name="Studyaid D.B." r:id="rId11" imgW="609480" imgH="276120" progId="Studyaid_DB.Document">
                  <p:embed/>
                </p:oleObj>
              </mc:Choice>
              <mc:Fallback>
                <p:oleObj name="Studyaid D.B." r:id="rId11" imgW="6094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981228" y="5844822"/>
                        <a:ext cx="1010716" cy="4579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直線矢印コネクタ 16"/>
          <p:cNvCxnSpPr/>
          <p:nvPr/>
        </p:nvCxnSpPr>
        <p:spPr>
          <a:xfrm flipV="1">
            <a:off x="1489166" y="5258405"/>
            <a:ext cx="705394" cy="5827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2873829" y="5258405"/>
            <a:ext cx="78377" cy="4500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 flipH="1" flipV="1">
            <a:off x="3827417" y="5258405"/>
            <a:ext cx="365760" cy="4500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7313881" y="3021075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 smtClean="0"/>
              <a:t>求める自然数</a:t>
            </a:r>
            <a:endParaRPr kumimoji="1" lang="ja-JP" altLang="en-US" b="1" dirty="0"/>
          </a:p>
        </p:txBody>
      </p:sp>
      <p:cxnSp>
        <p:nvCxnSpPr>
          <p:cNvPr id="24" name="直線矢印コネクタ 23"/>
          <p:cNvCxnSpPr/>
          <p:nvPr/>
        </p:nvCxnSpPr>
        <p:spPr>
          <a:xfrm flipH="1">
            <a:off x="7313881" y="3384110"/>
            <a:ext cx="262576" cy="4325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7827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3570208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48825"/>
              </p:ext>
            </p:extLst>
          </p:nvPr>
        </p:nvGraphicFramePr>
        <p:xfrm>
          <a:off x="838199" y="1677084"/>
          <a:ext cx="8830171" cy="170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0" name="Studyaid D.B." r:id="rId3" imgW="3990960" imgH="771480" progId="Studyaid_DB.Document">
                  <p:embed/>
                </p:oleObj>
              </mc:Choice>
              <mc:Fallback>
                <p:oleObj name="Studyaid D.B." r:id="rId3" imgW="39909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677084"/>
                        <a:ext cx="8830171" cy="170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434795"/>
              </p:ext>
            </p:extLst>
          </p:nvPr>
        </p:nvGraphicFramePr>
        <p:xfrm>
          <a:off x="1356801" y="4001294"/>
          <a:ext cx="2533006" cy="874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1" name="Studyaid D.B." r:id="rId5" imgW="800280" imgH="276120" progId="Studyaid_DB.Document">
                  <p:embed/>
                </p:oleObj>
              </mc:Choice>
              <mc:Fallback>
                <p:oleObj name="Studyaid D.B." r:id="rId5" imgW="800280" imgH="276120" progId="Studyaid_DB.Document">
                  <p:embed/>
                  <p:pic>
                    <p:nvPicPr>
                      <p:cNvPr id="12" name="オブジェクト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56801" y="4001294"/>
                        <a:ext cx="2533006" cy="8744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直線矢印コネクタ 23"/>
          <p:cNvCxnSpPr/>
          <p:nvPr/>
        </p:nvCxnSpPr>
        <p:spPr>
          <a:xfrm flipH="1">
            <a:off x="1972491" y="2604200"/>
            <a:ext cx="378823" cy="121424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144065"/>
              </p:ext>
            </p:extLst>
          </p:nvPr>
        </p:nvGraphicFramePr>
        <p:xfrm>
          <a:off x="4822898" y="4024158"/>
          <a:ext cx="2437412" cy="851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2" name="Studyaid D.B." r:id="rId7" imgW="790560" imgH="276120" progId="Studyaid_DB.Document">
                  <p:embed/>
                </p:oleObj>
              </mc:Choice>
              <mc:Fallback>
                <p:oleObj name="Studyaid D.B." r:id="rId7" imgW="7905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22898" y="4024158"/>
                        <a:ext cx="2437412" cy="8516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直線矢印コネクタ 8"/>
          <p:cNvCxnSpPr/>
          <p:nvPr/>
        </p:nvCxnSpPr>
        <p:spPr>
          <a:xfrm flipH="1">
            <a:off x="5253284" y="2722979"/>
            <a:ext cx="260991" cy="11526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>
            <a:off x="3414516" y="4609538"/>
            <a:ext cx="138581" cy="4147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171204"/>
              </p:ext>
            </p:extLst>
          </p:nvPr>
        </p:nvGraphicFramePr>
        <p:xfrm>
          <a:off x="2774996" y="5157215"/>
          <a:ext cx="3266608" cy="809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3" name="Studyaid D.B." r:id="rId9" imgW="1114560" imgH="276120" progId="Studyaid_DB.Document">
                  <p:embed/>
                </p:oleObj>
              </mc:Choice>
              <mc:Fallback>
                <p:oleObj name="Studyaid D.B." r:id="rId9" imgW="11145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74996" y="5157215"/>
                        <a:ext cx="3266608" cy="809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直線矢印コネクタ 26"/>
          <p:cNvCxnSpPr/>
          <p:nvPr/>
        </p:nvCxnSpPr>
        <p:spPr>
          <a:xfrm flipH="1">
            <a:off x="5514274" y="4609538"/>
            <a:ext cx="780713" cy="4147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282645"/>
              </p:ext>
            </p:extLst>
          </p:nvPr>
        </p:nvGraphicFramePr>
        <p:xfrm>
          <a:off x="7886960" y="5157215"/>
          <a:ext cx="2699773" cy="8603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44" name="Studyaid D.B." r:id="rId11" imgW="866880" imgH="276120" progId="Studyaid_DB.Document">
                  <p:embed/>
                </p:oleObj>
              </mc:Choice>
              <mc:Fallback>
                <p:oleObj name="Studyaid D.B." r:id="rId11" imgW="8668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86960" y="5157215"/>
                        <a:ext cx="2699773" cy="8603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右矢印 32"/>
          <p:cNvSpPr/>
          <p:nvPr/>
        </p:nvSpPr>
        <p:spPr>
          <a:xfrm>
            <a:off x="6557554" y="5296490"/>
            <a:ext cx="1005840" cy="2193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吹き出し 33"/>
          <p:cNvSpPr/>
          <p:nvPr/>
        </p:nvSpPr>
        <p:spPr>
          <a:xfrm>
            <a:off x="8151222" y="3200400"/>
            <a:ext cx="3202578" cy="1214846"/>
          </a:xfrm>
          <a:prstGeom prst="wedgeRoundRectCallout">
            <a:avLst>
              <a:gd name="adj1" fmla="val -27759"/>
              <a:gd name="adj2" fmla="val 109812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この式について考えてみよう。</a:t>
            </a:r>
            <a:endParaRPr kumimoji="1" lang="ja-JP" altLang="en-US" sz="2400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6944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教科としての位置づけ</a:t>
            </a:r>
            <a:endParaRPr kumimoji="1" lang="ja-JP" altLang="en-US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4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数学</a:t>
            </a:r>
            <a:r>
              <a:rPr lang="en-US" altLang="ja-JP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Ⅰ</a:t>
            </a:r>
            <a:r>
              <a:rPr lang="ja-JP" altLang="en-US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　　　　　　数学Ａ</a:t>
            </a:r>
            <a:endParaRPr lang="en-US" altLang="ja-JP" sz="4400" dirty="0" smtClean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  <a:p>
            <a:pPr marL="0" indent="0">
              <a:buNone/>
            </a:pPr>
            <a:r>
              <a:rPr kumimoji="1" lang="ja-JP" altLang="en-US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・数と式　　　　　・場合の数と確率</a:t>
            </a:r>
            <a:endParaRPr kumimoji="1" lang="en-US" altLang="ja-JP" sz="4400" dirty="0" smtClean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  <a:p>
            <a:pPr marL="0" indent="0">
              <a:buNone/>
            </a:pPr>
            <a:r>
              <a:rPr lang="ja-JP" altLang="en-US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・集合と論理　　　・整数の性質</a:t>
            </a:r>
            <a:endParaRPr lang="en-US" altLang="ja-JP" sz="4400" dirty="0" smtClean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  <a:p>
            <a:pPr marL="0" indent="0">
              <a:buNone/>
            </a:pPr>
            <a:r>
              <a:rPr kumimoji="1" lang="ja-JP" altLang="en-US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・２次関数　　　　・図形の性質</a:t>
            </a:r>
            <a:endParaRPr kumimoji="1" lang="en-US" altLang="ja-JP" sz="4400" dirty="0" smtClean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  <a:p>
            <a:pPr marL="0" indent="0">
              <a:buNone/>
            </a:pPr>
            <a:r>
              <a:rPr lang="ja-JP" altLang="en-US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・図形と計量</a:t>
            </a:r>
            <a:endParaRPr lang="en-US" altLang="ja-JP" sz="4400" dirty="0" smtClean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  <a:p>
            <a:pPr marL="0" indent="0">
              <a:buNone/>
            </a:pPr>
            <a:r>
              <a:rPr kumimoji="1" lang="ja-JP" altLang="en-US" sz="4400" dirty="0" smtClean="0"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・データの分析</a:t>
            </a:r>
            <a:endParaRPr kumimoji="1" lang="ja-JP" altLang="en-US" sz="4400" dirty="0"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</p:txBody>
      </p:sp>
      <p:sp>
        <p:nvSpPr>
          <p:cNvPr id="4" name="楕円 3"/>
          <p:cNvSpPr/>
          <p:nvPr/>
        </p:nvSpPr>
        <p:spPr>
          <a:xfrm>
            <a:off x="5739619" y="3207434"/>
            <a:ext cx="4262511" cy="81592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461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3570208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48825"/>
              </p:ext>
            </p:extLst>
          </p:nvPr>
        </p:nvGraphicFramePr>
        <p:xfrm>
          <a:off x="838199" y="1677084"/>
          <a:ext cx="8830171" cy="170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0" name="Studyaid D.B." r:id="rId3" imgW="3990960" imgH="771480" progId="Studyaid_DB.Document">
                  <p:embed/>
                </p:oleObj>
              </mc:Choice>
              <mc:Fallback>
                <p:oleObj name="Studyaid D.B." r:id="rId3" imgW="39909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677084"/>
                        <a:ext cx="8830171" cy="170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151209"/>
              </p:ext>
            </p:extLst>
          </p:nvPr>
        </p:nvGraphicFramePr>
        <p:xfrm>
          <a:off x="1794939" y="3682423"/>
          <a:ext cx="2071668" cy="660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1" name="Studyaid D.B." r:id="rId5" imgW="866880" imgH="276120" progId="Studyaid_DB.Document">
                  <p:embed/>
                </p:oleObj>
              </mc:Choice>
              <mc:Fallback>
                <p:oleObj name="Studyaid D.B." r:id="rId5" imgW="866880" imgH="276120" progId="Studyaid_DB.Document">
                  <p:embed/>
                  <p:pic>
                    <p:nvPicPr>
                      <p:cNvPr id="32" name="オブジェクト 3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94939" y="3682423"/>
                        <a:ext cx="2071668" cy="6602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201319"/>
              </p:ext>
            </p:extLst>
          </p:nvPr>
        </p:nvGraphicFramePr>
        <p:xfrm>
          <a:off x="1529787" y="4199063"/>
          <a:ext cx="2336820" cy="584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2" name="Studyaid D.B." r:id="rId7" imgW="1104840" imgH="276120" progId="Studyaid_DB.Document">
                  <p:embed/>
                </p:oleObj>
              </mc:Choice>
              <mc:Fallback>
                <p:oleObj name="Studyaid D.B." r:id="rId7" imgW="110484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29787" y="4199063"/>
                        <a:ext cx="2336820" cy="5842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094443"/>
              </p:ext>
            </p:extLst>
          </p:nvPr>
        </p:nvGraphicFramePr>
        <p:xfrm>
          <a:off x="936856" y="4177203"/>
          <a:ext cx="395287" cy="603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3" name="Studyaid D.B." r:id="rId9" imgW="181080" imgH="276120" progId="Studyaid_DB.Document">
                  <p:embed/>
                </p:oleObj>
              </mc:Choice>
              <mc:Fallback>
                <p:oleObj name="Studyaid D.B." r:id="rId9" imgW="1810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36856" y="4177203"/>
                        <a:ext cx="395287" cy="6033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220171" y="4102489"/>
            <a:ext cx="548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/>
              <a:t>）</a:t>
            </a:r>
            <a:endParaRPr kumimoji="1" lang="ja-JP" altLang="en-US" sz="3200" b="1" dirty="0"/>
          </a:p>
        </p:txBody>
      </p:sp>
      <p:cxnSp>
        <p:nvCxnSpPr>
          <p:cNvPr id="13" name="直線コネクタ 12"/>
          <p:cNvCxnSpPr/>
          <p:nvPr/>
        </p:nvCxnSpPr>
        <p:spPr>
          <a:xfrm flipV="1">
            <a:off x="904718" y="4700574"/>
            <a:ext cx="3586958" cy="130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4704639"/>
              </p:ext>
            </p:extLst>
          </p:nvPr>
        </p:nvGraphicFramePr>
        <p:xfrm>
          <a:off x="838199" y="4798477"/>
          <a:ext cx="3538545" cy="629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4" name="Studyaid D.B." r:id="rId11" imgW="1552680" imgH="276120" progId="Studyaid_DB.Document">
                  <p:embed/>
                </p:oleObj>
              </mc:Choice>
              <mc:Fallback>
                <p:oleObj name="Studyaid D.B." r:id="rId11" imgW="15526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38199" y="4798477"/>
                        <a:ext cx="3538545" cy="629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718371"/>
              </p:ext>
            </p:extLst>
          </p:nvPr>
        </p:nvGraphicFramePr>
        <p:xfrm>
          <a:off x="1332143" y="5630633"/>
          <a:ext cx="3282666" cy="694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5" name="Studyaid D.B." r:id="rId13" imgW="1305000" imgH="276120" progId="Studyaid_DB.Document">
                  <p:embed/>
                </p:oleObj>
              </mc:Choice>
              <mc:Fallback>
                <p:oleObj name="Studyaid D.B." r:id="rId13" imgW="130500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332143" y="5630633"/>
                        <a:ext cx="3282666" cy="6948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線吹き出し 1 (枠付き) 15"/>
          <p:cNvSpPr/>
          <p:nvPr/>
        </p:nvSpPr>
        <p:spPr>
          <a:xfrm>
            <a:off x="5551714" y="3356293"/>
            <a:ext cx="2259874" cy="1122576"/>
          </a:xfrm>
          <a:prstGeom prst="borderCallout1">
            <a:avLst>
              <a:gd name="adj1" fmla="val 35041"/>
              <a:gd name="adj2" fmla="val -1397"/>
              <a:gd name="adj3" fmla="val 82245"/>
              <a:gd name="adj4" fmla="val -63189"/>
            </a:avLst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</a:t>
            </a:r>
            <a:r>
              <a:rPr kumimoji="1" lang="ja-JP" altLang="en-US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になるような数を見つけましょう！</a:t>
            </a:r>
            <a:endParaRPr kumimoji="1" lang="ja-JP" altLang="en-US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7" name="下矢印 16"/>
          <p:cNvSpPr/>
          <p:nvPr/>
        </p:nvSpPr>
        <p:spPr>
          <a:xfrm>
            <a:off x="2515317" y="5215336"/>
            <a:ext cx="280134" cy="3612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1365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3570208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48825"/>
              </p:ext>
            </p:extLst>
          </p:nvPr>
        </p:nvGraphicFramePr>
        <p:xfrm>
          <a:off x="838199" y="1677084"/>
          <a:ext cx="8830171" cy="170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5" name="Studyaid D.B." r:id="rId3" imgW="3990960" imgH="771480" progId="Studyaid_DB.Document">
                  <p:embed/>
                </p:oleObj>
              </mc:Choice>
              <mc:Fallback>
                <p:oleObj name="Studyaid D.B." r:id="rId3" imgW="39909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677084"/>
                        <a:ext cx="8830171" cy="170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グループ化 20"/>
          <p:cNvGrpSpPr/>
          <p:nvPr/>
        </p:nvGrpSpPr>
        <p:grpSpPr>
          <a:xfrm>
            <a:off x="1397726" y="3732451"/>
            <a:ext cx="3698805" cy="1464006"/>
            <a:chOff x="3370217" y="3721010"/>
            <a:chExt cx="3698805" cy="1464006"/>
          </a:xfrm>
        </p:grpSpPr>
        <p:graphicFrame>
          <p:nvGraphicFramePr>
            <p:cNvPr id="15" name="オブジェクト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2546282"/>
                </p:ext>
              </p:extLst>
            </p:nvPr>
          </p:nvGraphicFramePr>
          <p:xfrm>
            <a:off x="3611951" y="4490145"/>
            <a:ext cx="3282666" cy="6948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76" name="Studyaid D.B." r:id="rId5" imgW="1305000" imgH="276120" progId="Studyaid_DB.Document">
                    <p:embed/>
                  </p:oleObj>
                </mc:Choice>
                <mc:Fallback>
                  <p:oleObj name="Studyaid D.B." r:id="rId5" imgW="1305000" imgH="276120" progId="Studyaid_DB.Document">
                    <p:embed/>
                    <p:pic>
                      <p:nvPicPr>
                        <p:cNvPr id="15" name="オブジェクト 1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611951" y="4490145"/>
                          <a:ext cx="3282666" cy="69487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" name="楕円 1"/>
            <p:cNvSpPr/>
            <p:nvPr/>
          </p:nvSpPr>
          <p:spPr>
            <a:xfrm>
              <a:off x="3370217" y="4336869"/>
              <a:ext cx="1763486" cy="70539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楕円 17"/>
            <p:cNvSpPr/>
            <p:nvPr/>
          </p:nvSpPr>
          <p:spPr>
            <a:xfrm>
              <a:off x="5305536" y="4336869"/>
              <a:ext cx="1763486" cy="70539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546478" y="3721010"/>
              <a:ext cx="14109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9</a:t>
              </a:r>
              <a:r>
                <a:rPr kumimoji="1" lang="ja-JP" altLang="en-US" sz="2400" dirty="0" smtClean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 の倍数</a:t>
              </a:r>
              <a:endParaRPr kumimoji="1" lang="ja-JP" altLang="en-US" sz="2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5483653" y="3732451"/>
              <a:ext cx="14109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5</a:t>
              </a:r>
              <a:r>
                <a:rPr kumimoji="1" lang="ja-JP" altLang="en-US" sz="2400" dirty="0" smtClean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 の倍数</a:t>
              </a:r>
              <a:endParaRPr kumimoji="1" lang="ja-JP" altLang="en-US" sz="2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endParaRPr>
            </a:p>
          </p:txBody>
        </p:sp>
      </p:grpSp>
      <p:sp>
        <p:nvSpPr>
          <p:cNvPr id="9" name="正方形/長方形 8"/>
          <p:cNvSpPr/>
          <p:nvPr/>
        </p:nvSpPr>
        <p:spPr>
          <a:xfrm>
            <a:off x="6245902" y="3127215"/>
            <a:ext cx="3422468" cy="7149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9</a:t>
            </a:r>
            <a:r>
              <a:rPr lang="ja-JP" altLang="en-US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の倍数と </a:t>
            </a:r>
            <a:r>
              <a:rPr lang="en-US" altLang="ja-JP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5</a:t>
            </a:r>
            <a:r>
              <a:rPr lang="ja-JP" altLang="en-US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の倍数が等しい</a:t>
            </a:r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1" name="下矢印 10"/>
          <p:cNvSpPr/>
          <p:nvPr/>
        </p:nvSpPr>
        <p:spPr>
          <a:xfrm>
            <a:off x="7458162" y="3963283"/>
            <a:ext cx="311331" cy="3850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下矢印 22"/>
          <p:cNvSpPr/>
          <p:nvPr/>
        </p:nvSpPr>
        <p:spPr>
          <a:xfrm>
            <a:off x="7458162" y="5179395"/>
            <a:ext cx="311331" cy="3850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059122"/>
              </p:ext>
            </p:extLst>
          </p:nvPr>
        </p:nvGraphicFramePr>
        <p:xfrm>
          <a:off x="5404435" y="4504311"/>
          <a:ext cx="5909169" cy="63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7" name="Studyaid D.B." r:id="rId7" imgW="2552760" imgH="276120" progId="Studyaid_DB.Document">
                  <p:embed/>
                </p:oleObj>
              </mc:Choice>
              <mc:Fallback>
                <p:oleObj name="Studyaid D.B." r:id="rId7" imgW="25527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04435" y="4504311"/>
                        <a:ext cx="5909169" cy="63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550551"/>
              </p:ext>
            </p:extLst>
          </p:nvPr>
        </p:nvGraphicFramePr>
        <p:xfrm>
          <a:off x="5900822" y="5769900"/>
          <a:ext cx="4928285" cy="794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8" name="Studyaid D.B." r:id="rId9" imgW="1714680" imgH="276120" progId="Studyaid_DB.Document">
                  <p:embed/>
                </p:oleObj>
              </mc:Choice>
              <mc:Fallback>
                <p:oleObj name="Studyaid D.B." r:id="rId9" imgW="17146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00822" y="5769900"/>
                        <a:ext cx="4928285" cy="794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618055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3570208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48825"/>
              </p:ext>
            </p:extLst>
          </p:nvPr>
        </p:nvGraphicFramePr>
        <p:xfrm>
          <a:off x="838199" y="1677084"/>
          <a:ext cx="8830171" cy="17070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5" name="Studyaid D.B." r:id="rId3" imgW="3990960" imgH="771480" progId="Studyaid_DB.Document">
                  <p:embed/>
                </p:oleObj>
              </mc:Choice>
              <mc:Fallback>
                <p:oleObj name="Studyaid D.B." r:id="rId3" imgW="39909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199" y="1677084"/>
                        <a:ext cx="8830171" cy="17070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702600"/>
              </p:ext>
            </p:extLst>
          </p:nvPr>
        </p:nvGraphicFramePr>
        <p:xfrm>
          <a:off x="1372145" y="3682422"/>
          <a:ext cx="1923458" cy="664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6" name="Studyaid D.B." r:id="rId5" imgW="800280" imgH="276120" progId="Studyaid_DB.Document">
                  <p:embed/>
                </p:oleObj>
              </mc:Choice>
              <mc:Fallback>
                <p:oleObj name="Studyaid D.B." r:id="rId5" imgW="8002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72145" y="3682422"/>
                        <a:ext cx="1923458" cy="6640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60769"/>
              </p:ext>
            </p:extLst>
          </p:nvPr>
        </p:nvGraphicFramePr>
        <p:xfrm>
          <a:off x="1986099" y="4116485"/>
          <a:ext cx="1923458" cy="664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7" name="Studyaid D.B." r:id="rId7" imgW="800280" imgH="276120" progId="Studyaid_DB.Document">
                  <p:embed/>
                </p:oleObj>
              </mc:Choice>
              <mc:Fallback>
                <p:oleObj name="Studyaid D.B." r:id="rId7" imgW="8002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86099" y="4116485"/>
                        <a:ext cx="1923458" cy="6640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830575"/>
              </p:ext>
            </p:extLst>
          </p:nvPr>
        </p:nvGraphicFramePr>
        <p:xfrm>
          <a:off x="1327509" y="4929077"/>
          <a:ext cx="2012730" cy="694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8" name="Studyaid D.B." r:id="rId9" imgW="800280" imgH="276120" progId="Studyaid_DB.Document">
                  <p:embed/>
                </p:oleObj>
              </mc:Choice>
              <mc:Fallback>
                <p:oleObj name="Studyaid D.B." r:id="rId9" imgW="80028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27509" y="4929077"/>
                        <a:ext cx="2012730" cy="6948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227743"/>
              </p:ext>
            </p:extLst>
          </p:nvPr>
        </p:nvGraphicFramePr>
        <p:xfrm>
          <a:off x="1306830" y="5444648"/>
          <a:ext cx="3239989" cy="734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9" name="Studyaid D.B." r:id="rId11" imgW="1219320" imgH="276120" progId="Studyaid_DB.Document">
                  <p:embed/>
                </p:oleObj>
              </mc:Choice>
              <mc:Fallback>
                <p:oleObj name="Studyaid D.B." r:id="rId11" imgW="121932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06830" y="5444648"/>
                        <a:ext cx="3239989" cy="7340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487126"/>
              </p:ext>
            </p:extLst>
          </p:nvPr>
        </p:nvGraphicFramePr>
        <p:xfrm>
          <a:off x="1676127" y="5965004"/>
          <a:ext cx="2138129" cy="7209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0" name="Studyaid D.B." r:id="rId13" imgW="819000" imgH="276120" progId="Studyaid_DB.Document">
                  <p:embed/>
                </p:oleObj>
              </mc:Choice>
              <mc:Fallback>
                <p:oleObj name="Studyaid D.B." r:id="rId13" imgW="81900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676127" y="5965004"/>
                        <a:ext cx="2138129" cy="7209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直線矢印コネクタ 15"/>
          <p:cNvCxnSpPr/>
          <p:nvPr/>
        </p:nvCxnSpPr>
        <p:spPr>
          <a:xfrm flipH="1">
            <a:off x="2605863" y="4516099"/>
            <a:ext cx="363769" cy="34538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楕円 19"/>
          <p:cNvSpPr/>
          <p:nvPr/>
        </p:nvSpPr>
        <p:spPr>
          <a:xfrm>
            <a:off x="999210" y="1961376"/>
            <a:ext cx="7543899" cy="7818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220864"/>
              </p:ext>
            </p:extLst>
          </p:nvPr>
        </p:nvGraphicFramePr>
        <p:xfrm>
          <a:off x="6847658" y="3486928"/>
          <a:ext cx="2570476" cy="74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1" name="Studyaid D.B." r:id="rId15" imgW="952560" imgH="276120" progId="Studyaid_DB.Document">
                  <p:embed/>
                </p:oleObj>
              </mc:Choice>
              <mc:Fallback>
                <p:oleObj name="Studyaid D.B." r:id="rId15" imgW="9525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847658" y="3486928"/>
                        <a:ext cx="2570476" cy="745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下矢印 26"/>
          <p:cNvSpPr/>
          <p:nvPr/>
        </p:nvSpPr>
        <p:spPr>
          <a:xfrm rot="19604906">
            <a:off x="7616912" y="2651157"/>
            <a:ext cx="195191" cy="7711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224015"/>
              </p:ext>
            </p:extLst>
          </p:nvPr>
        </p:nvGraphicFramePr>
        <p:xfrm>
          <a:off x="6769282" y="4253681"/>
          <a:ext cx="2361764" cy="5268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2" name="Studyaid D.B." r:id="rId17" imgW="1238400" imgH="276120" progId="Studyaid_DB.Document">
                  <p:embed/>
                </p:oleObj>
              </mc:Choice>
              <mc:Fallback>
                <p:oleObj name="Studyaid D.B." r:id="rId17" imgW="123840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769282" y="4253681"/>
                        <a:ext cx="2361764" cy="5268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オブジェクト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642268"/>
              </p:ext>
            </p:extLst>
          </p:nvPr>
        </p:nvGraphicFramePr>
        <p:xfrm>
          <a:off x="6769281" y="4780536"/>
          <a:ext cx="2344411" cy="522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3" name="Studyaid D.B." r:id="rId19" imgW="1238400" imgH="276120" progId="Studyaid_DB.Document">
                  <p:embed/>
                </p:oleObj>
              </mc:Choice>
              <mc:Fallback>
                <p:oleObj name="Studyaid D.B." r:id="rId19" imgW="123840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769281" y="4780536"/>
                        <a:ext cx="2344411" cy="5229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658034"/>
              </p:ext>
            </p:extLst>
          </p:nvPr>
        </p:nvGraphicFramePr>
        <p:xfrm>
          <a:off x="6769281" y="5293320"/>
          <a:ext cx="2369157" cy="497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4" name="Studyaid D.B." r:id="rId21" imgW="1314360" imgH="276120" progId="Studyaid_DB.Document">
                  <p:embed/>
                </p:oleObj>
              </mc:Choice>
              <mc:Fallback>
                <p:oleObj name="Studyaid D.B." r:id="rId21" imgW="131436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769281" y="5293320"/>
                        <a:ext cx="2369157" cy="497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2131150"/>
              </p:ext>
            </p:extLst>
          </p:nvPr>
        </p:nvGraphicFramePr>
        <p:xfrm>
          <a:off x="6807582" y="5974003"/>
          <a:ext cx="2399900" cy="703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5" name="Studyaid D.B." r:id="rId23" imgW="942840" imgH="276120" progId="Studyaid_DB.Document">
                  <p:embed/>
                </p:oleObj>
              </mc:Choice>
              <mc:Fallback>
                <p:oleObj name="Studyaid D.B." r:id="rId23" imgW="94284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807582" y="5974003"/>
                        <a:ext cx="2399900" cy="7030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3066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整数の性質</a:t>
            </a:r>
            <a:endParaRPr kumimoji="1" lang="ja-JP" altLang="en-US" sz="7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396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大きく４タイプに取り組みます。</a:t>
            </a:r>
            <a:endParaRPr kumimoji="1" lang="ja-JP" altLang="en-US" sz="6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75657" y="3100206"/>
            <a:ext cx="73484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75656" y="4004584"/>
            <a:ext cx="3570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75657" y="4908962"/>
            <a:ext cx="49359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75656" y="5813340"/>
            <a:ext cx="2311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6641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85555" y="1825625"/>
            <a:ext cx="6672019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余りに関する問題は、</a:t>
            </a:r>
            <a:endParaRPr kumimoji="1" lang="en-US" altLang="ja-JP" sz="4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Ａ 余りが何かを求める問題</a:t>
            </a:r>
            <a:endParaRPr kumimoji="1" lang="en-US" altLang="ja-JP" sz="4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Ｂ</a:t>
            </a:r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証明問題</a:t>
            </a:r>
            <a:endParaRPr lang="en-US" altLang="ja-JP" sz="4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が代表的である。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7474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894677" y="3628545"/>
            <a:ext cx="57951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この問題が解けるように</a:t>
            </a:r>
            <a:endParaRPr kumimoji="1" lang="en-US" altLang="ja-JP" sz="40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段階を踏んで学びましょう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9240128"/>
              </p:ext>
            </p:extLst>
          </p:nvPr>
        </p:nvGraphicFramePr>
        <p:xfrm>
          <a:off x="838200" y="1457880"/>
          <a:ext cx="89455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2" name="Studyaid D.B." r:id="rId3" imgW="3114720" imgH="295200" progId="Studyaid_DB.Document">
                  <p:embed/>
                </p:oleObj>
              </mc:Choice>
              <mc:Fallback>
                <p:oleObj name="Studyaid D.B." r:id="rId3" imgW="3114720" imgH="295200" progId="Studyaid_DB.Document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457880"/>
                        <a:ext cx="8945562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04677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74361"/>
              </p:ext>
            </p:extLst>
          </p:nvPr>
        </p:nvGraphicFramePr>
        <p:xfrm>
          <a:off x="838584" y="1557338"/>
          <a:ext cx="89455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4" name="Studyaid D.B." r:id="rId3" imgW="3114720" imgH="295200" progId="Studyaid_DB.Document">
                  <p:embed/>
                </p:oleObj>
              </mc:Choice>
              <mc:Fallback>
                <p:oleObj name="Studyaid D.B." r:id="rId3" imgW="3114720" imgH="295200" progId="Studyaid_DB.Document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584" y="1557338"/>
                        <a:ext cx="8945562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3605347" y="2850328"/>
            <a:ext cx="561702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この問題を解くには、</a:t>
            </a:r>
            <a:endParaRPr kumimoji="1" lang="en-US" altLang="ja-JP" sz="36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en-US" altLang="ja-JP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『</a:t>
            </a:r>
            <a:r>
              <a:rPr kumimoji="1"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合同式</a:t>
            </a:r>
            <a:r>
              <a:rPr kumimoji="1" lang="en-US" altLang="ja-JP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』</a:t>
            </a:r>
            <a:r>
              <a:rPr kumimoji="1"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について</a:t>
            </a:r>
            <a:endParaRPr kumimoji="1" lang="en-US" altLang="ja-JP" sz="36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学ぶ</a:t>
            </a:r>
            <a:r>
              <a:rPr lang="ja-JP" altLang="en-US" sz="3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必要</a:t>
            </a:r>
            <a:r>
              <a:rPr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があります。</a:t>
            </a:r>
            <a:endParaRPr kumimoji="1" lang="ja-JP" altLang="en-US" sz="3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31600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74361"/>
              </p:ext>
            </p:extLst>
          </p:nvPr>
        </p:nvGraphicFramePr>
        <p:xfrm>
          <a:off x="838584" y="1557338"/>
          <a:ext cx="89455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Studyaid D.B." r:id="rId3" imgW="3114720" imgH="295200" progId="Studyaid_DB.Document">
                  <p:embed/>
                </p:oleObj>
              </mc:Choice>
              <mc:Fallback>
                <p:oleObj name="Studyaid D.B." r:id="rId3" imgW="3114720" imgH="295200" progId="Studyaid_DB.Document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584" y="1557338"/>
                        <a:ext cx="8945562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227907" y="2477906"/>
            <a:ext cx="2416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『</a:t>
            </a:r>
            <a:r>
              <a:rPr kumimoji="1"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合同式</a:t>
            </a:r>
            <a:r>
              <a:rPr kumimoji="1" lang="en-US" altLang="ja-JP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』</a:t>
            </a: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174193"/>
              </p:ext>
            </p:extLst>
          </p:nvPr>
        </p:nvGraphicFramePr>
        <p:xfrm>
          <a:off x="2039420" y="3347664"/>
          <a:ext cx="8113160" cy="3326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Studyaid D.B." r:id="rId5" imgW="3228840" imgH="1324080" progId="Studyaid_DB.Document">
                  <p:embed/>
                </p:oleObj>
              </mc:Choice>
              <mc:Fallback>
                <p:oleObj name="Studyaid D.B." r:id="rId5" imgW="3228840" imgH="13240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39420" y="3347664"/>
                        <a:ext cx="8113160" cy="3326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513908" y="2610981"/>
            <a:ext cx="4185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b="1" dirty="0"/>
              <a:t>←</a:t>
            </a:r>
            <a:r>
              <a:rPr kumimoji="1" lang="ja-JP" altLang="en-US" sz="2400" b="1" dirty="0" smtClean="0"/>
              <a:t>余りが等しいという関係式</a:t>
            </a:r>
            <a:endParaRPr kumimoji="1" lang="ja-JP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628579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74361"/>
              </p:ext>
            </p:extLst>
          </p:nvPr>
        </p:nvGraphicFramePr>
        <p:xfrm>
          <a:off x="838584" y="1557338"/>
          <a:ext cx="89455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Studyaid D.B." r:id="rId3" imgW="3114720" imgH="295200" progId="Studyaid_DB.Document">
                  <p:embed/>
                </p:oleObj>
              </mc:Choice>
              <mc:Fallback>
                <p:oleObj name="Studyaid D.B." r:id="rId3" imgW="3114720" imgH="295200" progId="Studyaid_DB.Document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584" y="1557338"/>
                        <a:ext cx="8945562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1227907" y="2477906"/>
            <a:ext cx="24166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『</a:t>
            </a:r>
            <a:r>
              <a:rPr kumimoji="1" lang="ja-JP" altLang="en-US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合同式</a:t>
            </a:r>
            <a:r>
              <a:rPr kumimoji="1" lang="en-US" altLang="ja-JP" sz="3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』</a:t>
            </a: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997691"/>
              </p:ext>
            </p:extLst>
          </p:nvPr>
        </p:nvGraphicFramePr>
        <p:xfrm>
          <a:off x="3644537" y="2582041"/>
          <a:ext cx="6021524" cy="3960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Studyaid D.B." r:id="rId5" imgW="3200400" imgH="2104920" progId="Studyaid_DB.Document">
                  <p:embed/>
                </p:oleObj>
              </mc:Choice>
              <mc:Fallback>
                <p:oleObj name="Studyaid D.B." r:id="rId5" imgW="3200400" imgH="21049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44537" y="2582041"/>
                        <a:ext cx="6021524" cy="39605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84433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74361"/>
              </p:ext>
            </p:extLst>
          </p:nvPr>
        </p:nvGraphicFramePr>
        <p:xfrm>
          <a:off x="838584" y="1557338"/>
          <a:ext cx="89455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Studyaid D.B." r:id="rId3" imgW="3114720" imgH="295200" progId="Studyaid_DB.Document">
                  <p:embed/>
                </p:oleObj>
              </mc:Choice>
              <mc:Fallback>
                <p:oleObj name="Studyaid D.B." r:id="rId3" imgW="3114720" imgH="295200" progId="Studyaid_DB.Document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584" y="1557338"/>
                        <a:ext cx="8945562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479660"/>
              </p:ext>
            </p:extLst>
          </p:nvPr>
        </p:nvGraphicFramePr>
        <p:xfrm>
          <a:off x="1890168" y="2582041"/>
          <a:ext cx="6505194" cy="3688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4" name="Studyaid D.B." r:id="rId5" imgW="3343320" imgH="1895400" progId="Studyaid_DB.Document">
                  <p:embed/>
                </p:oleObj>
              </mc:Choice>
              <mc:Fallback>
                <p:oleObj name="Studyaid D.B." r:id="rId5" imgW="3343320" imgH="18954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90168" y="2582041"/>
                        <a:ext cx="6505194" cy="36881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394701"/>
              </p:ext>
            </p:extLst>
          </p:nvPr>
        </p:nvGraphicFramePr>
        <p:xfrm>
          <a:off x="8395362" y="3400878"/>
          <a:ext cx="3122008" cy="700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5" name="Studyaid D.B." r:id="rId7" imgW="1400040" imgH="314280" progId="Studyaid_DB.Document">
                  <p:embed/>
                </p:oleObj>
              </mc:Choice>
              <mc:Fallback>
                <p:oleObj name="Studyaid D.B." r:id="rId7" imgW="1400040" imgH="3142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95362" y="3400878"/>
                        <a:ext cx="3122008" cy="7008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直線矢印コネクタ 8"/>
          <p:cNvCxnSpPr/>
          <p:nvPr/>
        </p:nvCxnSpPr>
        <p:spPr>
          <a:xfrm>
            <a:off x="7380514" y="3226526"/>
            <a:ext cx="851278" cy="30044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/>
          <p:nvPr/>
        </p:nvCxnSpPr>
        <p:spPr>
          <a:xfrm flipH="1">
            <a:off x="7380514" y="4137642"/>
            <a:ext cx="1558187" cy="6825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704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整数の性質</a:t>
            </a:r>
            <a:endParaRPr kumimoji="1" lang="ja-JP" altLang="en-US" sz="7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89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通常２３コマを費やして履修する単元ですが、この内容から厳選して、８コマ相当で学習してみようと思います。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4857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74361"/>
              </p:ext>
            </p:extLst>
          </p:nvPr>
        </p:nvGraphicFramePr>
        <p:xfrm>
          <a:off x="838584" y="1557338"/>
          <a:ext cx="8945562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Studyaid D.B." r:id="rId3" imgW="3114720" imgH="295200" progId="Studyaid_DB.Document">
                  <p:embed/>
                </p:oleObj>
              </mc:Choice>
              <mc:Fallback>
                <p:oleObj name="Studyaid D.B." r:id="rId3" imgW="3114720" imgH="295200" progId="Studyaid_DB.Document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584" y="1557338"/>
                        <a:ext cx="8945562" cy="846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下矢印 1"/>
          <p:cNvSpPr/>
          <p:nvPr/>
        </p:nvSpPr>
        <p:spPr>
          <a:xfrm>
            <a:off x="4193177" y="2403475"/>
            <a:ext cx="522514" cy="1136559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440252"/>
              </p:ext>
            </p:extLst>
          </p:nvPr>
        </p:nvGraphicFramePr>
        <p:xfrm>
          <a:off x="3420760" y="4117884"/>
          <a:ext cx="2067347" cy="799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Studyaid D.B." r:id="rId5" imgW="714240" imgH="276120" progId="Studyaid_DB.Document">
                  <p:embed/>
                </p:oleObj>
              </mc:Choice>
              <mc:Fallback>
                <p:oleObj name="Studyaid D.B." r:id="rId5" imgW="71424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20760" y="4117884"/>
                        <a:ext cx="2067347" cy="7993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79829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3051432" y="3850613"/>
            <a:ext cx="57951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この問題が解けるように</a:t>
            </a:r>
            <a:endParaRPr kumimoji="1" lang="en-US" altLang="ja-JP" sz="40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段階を踏んで学びましょう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72499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467344"/>
              </p:ext>
            </p:extLst>
          </p:nvPr>
        </p:nvGraphicFramePr>
        <p:xfrm>
          <a:off x="1328874" y="3584030"/>
          <a:ext cx="7093885" cy="1902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6" name="Studyaid D.B." r:id="rId5" imgW="3800520" imgH="1019160" progId="Studyaid_DB.Document">
                  <p:embed/>
                </p:oleObj>
              </mc:Choice>
              <mc:Fallback>
                <p:oleObj name="Studyaid D.B." r:id="rId5" imgW="3800520" imgH="10191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28874" y="3584030"/>
                        <a:ext cx="7093885" cy="19023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1123405" y="3518715"/>
            <a:ext cx="7380514" cy="190237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833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4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058573"/>
              </p:ext>
            </p:extLst>
          </p:nvPr>
        </p:nvGraphicFramePr>
        <p:xfrm>
          <a:off x="1844095" y="3698331"/>
          <a:ext cx="5550730" cy="1500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5" name="Studyaid D.B." r:id="rId5" imgW="2924280" imgH="790560" progId="Studyaid_DB.Document">
                  <p:embed/>
                </p:oleObj>
              </mc:Choice>
              <mc:Fallback>
                <p:oleObj name="Studyaid D.B." r:id="rId5" imgW="2924280" imgH="7905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44095" y="3698331"/>
                        <a:ext cx="5550730" cy="1500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17236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724635"/>
              </p:ext>
            </p:extLst>
          </p:nvPr>
        </p:nvGraphicFramePr>
        <p:xfrm>
          <a:off x="1779134" y="3708376"/>
          <a:ext cx="5531024" cy="2026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Studyaid D.B." r:id="rId5" imgW="2886120" imgH="1057320" progId="Studyaid_DB.Document">
                  <p:embed/>
                </p:oleObj>
              </mc:Choice>
              <mc:Fallback>
                <p:oleObj name="Studyaid D.B." r:id="rId5" imgW="2886120" imgH="10573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79134" y="3708376"/>
                        <a:ext cx="5531024" cy="20262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48282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2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928296"/>
              </p:ext>
            </p:extLst>
          </p:nvPr>
        </p:nvGraphicFramePr>
        <p:xfrm>
          <a:off x="1779135" y="3670594"/>
          <a:ext cx="5883769" cy="2155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Studyaid D.B." r:id="rId5" imgW="2886120" imgH="1057320" progId="Studyaid_DB.Document">
                  <p:embed/>
                </p:oleObj>
              </mc:Choice>
              <mc:Fallback>
                <p:oleObj name="Studyaid D.B." r:id="rId5" imgW="2886120" imgH="10573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79135" y="3670594"/>
                        <a:ext cx="5883769" cy="21554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48697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931794"/>
              </p:ext>
            </p:extLst>
          </p:nvPr>
        </p:nvGraphicFramePr>
        <p:xfrm>
          <a:off x="1808308" y="3596345"/>
          <a:ext cx="5776073" cy="1498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Studyaid D.B." r:id="rId5" imgW="3048120" imgH="790560" progId="Studyaid_DB.Document">
                  <p:embed/>
                </p:oleObj>
              </mc:Choice>
              <mc:Fallback>
                <p:oleObj name="Studyaid D.B." r:id="rId5" imgW="3048120" imgH="7905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08308" y="3596345"/>
                        <a:ext cx="5776073" cy="1498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7942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439545"/>
              </p:ext>
            </p:extLst>
          </p:nvPr>
        </p:nvGraphicFramePr>
        <p:xfrm>
          <a:off x="1346938" y="3567158"/>
          <a:ext cx="8215634" cy="586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Studyaid D.B." r:id="rId5" imgW="4133880" imgH="295200" progId="Studyaid_DB.Document">
                  <p:embed/>
                </p:oleObj>
              </mc:Choice>
              <mc:Fallback>
                <p:oleObj name="Studyaid D.B." r:id="rId5" imgW="413388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6938" y="3567158"/>
                        <a:ext cx="8215634" cy="5868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657906"/>
              </p:ext>
            </p:extLst>
          </p:nvPr>
        </p:nvGraphicFramePr>
        <p:xfrm>
          <a:off x="838200" y="5085075"/>
          <a:ext cx="9967311" cy="534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Studyaid D.B." r:id="rId7" imgW="5505480" imgH="295200" progId="Studyaid_DB.Document">
                  <p:embed/>
                </p:oleObj>
              </mc:Choice>
              <mc:Fallback>
                <p:oleObj name="Studyaid D.B." r:id="rId7" imgW="550548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38200" y="5085075"/>
                        <a:ext cx="9967311" cy="534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下矢印 6"/>
          <p:cNvSpPr/>
          <p:nvPr/>
        </p:nvSpPr>
        <p:spPr>
          <a:xfrm flipH="1">
            <a:off x="4730765" y="3567158"/>
            <a:ext cx="209005" cy="1776548"/>
          </a:xfrm>
          <a:prstGeom prst="downArrow">
            <a:avLst/>
          </a:prstGeom>
          <a:noFill/>
          <a:ln w="28575">
            <a:solidFill>
              <a:schemeClr val="tx1"/>
            </a:solidFill>
          </a:ln>
          <a:scene3d>
            <a:camera prst="orthographicFront">
              <a:rot lat="0" lon="0" rev="17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下矢印 8"/>
          <p:cNvSpPr/>
          <p:nvPr/>
        </p:nvSpPr>
        <p:spPr>
          <a:xfrm flipH="1">
            <a:off x="4835267" y="3567158"/>
            <a:ext cx="209005" cy="1776548"/>
          </a:xfrm>
          <a:prstGeom prst="downArrow">
            <a:avLst/>
          </a:prstGeom>
          <a:noFill/>
          <a:ln w="28575">
            <a:solidFill>
              <a:schemeClr val="tx1"/>
            </a:solidFill>
          </a:ln>
          <a:scene3d>
            <a:camera prst="orthographicFront">
              <a:rot lat="0" lon="0" rev="4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カーブ矢印 7"/>
          <p:cNvSpPr/>
          <p:nvPr/>
        </p:nvSpPr>
        <p:spPr>
          <a:xfrm>
            <a:off x="1346938" y="4044305"/>
            <a:ext cx="267286" cy="931086"/>
          </a:xfrm>
          <a:prstGeom prst="curv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30719" y="4181181"/>
            <a:ext cx="1011717" cy="54850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対偶</a:t>
            </a:r>
            <a:endParaRPr kumimoji="1" lang="ja-JP" altLang="en-US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2" name="四角形吹き出し 11"/>
          <p:cNvSpPr/>
          <p:nvPr/>
        </p:nvSpPr>
        <p:spPr>
          <a:xfrm>
            <a:off x="9512379" y="2899605"/>
            <a:ext cx="2293034" cy="499433"/>
          </a:xfrm>
          <a:prstGeom prst="wedgeRectCallout">
            <a:avLst>
              <a:gd name="adj1" fmla="val -63778"/>
              <a:gd name="adj2" fmla="val 90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この証明は難しい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3" name="四角形吹き出し 12"/>
          <p:cNvSpPr/>
          <p:nvPr/>
        </p:nvSpPr>
        <p:spPr>
          <a:xfrm>
            <a:off x="9512379" y="5813738"/>
            <a:ext cx="2293034" cy="499433"/>
          </a:xfrm>
          <a:prstGeom prst="wedgeRectCallout">
            <a:avLst>
              <a:gd name="adj1" fmla="val -65618"/>
              <a:gd name="adj2" fmla="val -11495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</a:rPr>
              <a:t>これを証明する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5348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71338"/>
              </p:ext>
            </p:extLst>
          </p:nvPr>
        </p:nvGraphicFramePr>
        <p:xfrm>
          <a:off x="992945" y="3271131"/>
          <a:ext cx="9967311" cy="534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Studyaid D.B." r:id="rId5" imgW="5505480" imgH="295200" progId="Studyaid_DB.Document">
                  <p:embed/>
                </p:oleObj>
              </mc:Choice>
              <mc:Fallback>
                <p:oleObj name="Studyaid D.B." r:id="rId5" imgW="5505480" imgH="29520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2945" y="3271131"/>
                        <a:ext cx="9967311" cy="534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098755"/>
              </p:ext>
            </p:extLst>
          </p:nvPr>
        </p:nvGraphicFramePr>
        <p:xfrm>
          <a:off x="992945" y="4216075"/>
          <a:ext cx="6492135" cy="1537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Studyaid D.B." r:id="rId7" imgW="3257640" imgH="771480" progId="Studyaid_DB.Document">
                  <p:embed/>
                </p:oleObj>
              </mc:Choice>
              <mc:Fallback>
                <p:oleObj name="Studyaid D.B." r:id="rId7" imgW="3257640" imgH="7714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2945" y="4216075"/>
                        <a:ext cx="6492135" cy="1537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右大かっこ 4"/>
          <p:cNvSpPr/>
          <p:nvPr/>
        </p:nvSpPr>
        <p:spPr>
          <a:xfrm>
            <a:off x="7639825" y="4216075"/>
            <a:ext cx="281354" cy="1396934"/>
          </a:xfrm>
          <a:prstGeom prst="righ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164087" y="4714487"/>
            <a:ext cx="2074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のいずれかである</a:t>
            </a:r>
            <a:endParaRPr kumimoji="1" lang="ja-JP" altLang="en-US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60904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7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71338"/>
              </p:ext>
            </p:extLst>
          </p:nvPr>
        </p:nvGraphicFramePr>
        <p:xfrm>
          <a:off x="992945" y="3271131"/>
          <a:ext cx="9967311" cy="534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8" name="Studyaid D.B." r:id="rId5" imgW="5505480" imgH="295200" progId="Studyaid_DB.Document">
                  <p:embed/>
                </p:oleObj>
              </mc:Choice>
              <mc:Fallback>
                <p:oleObj name="Studyaid D.B." r:id="rId5" imgW="5505480" imgH="295200" progId="Studyaid_DB.Document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2945" y="3271131"/>
                        <a:ext cx="9967311" cy="534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838258"/>
              </p:ext>
            </p:extLst>
          </p:nvPr>
        </p:nvGraphicFramePr>
        <p:xfrm>
          <a:off x="992945" y="4208413"/>
          <a:ext cx="4840328" cy="561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Studyaid D.B." r:id="rId7" imgW="2381400" imgH="276120" progId="Studyaid_DB.Document">
                  <p:embed/>
                </p:oleObj>
              </mc:Choice>
              <mc:Fallback>
                <p:oleObj name="Studyaid D.B." r:id="rId7" imgW="238140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2945" y="4208413"/>
                        <a:ext cx="4840328" cy="561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501361"/>
              </p:ext>
            </p:extLst>
          </p:nvPr>
        </p:nvGraphicFramePr>
        <p:xfrm>
          <a:off x="1514622" y="5251216"/>
          <a:ext cx="4042117" cy="9315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Studyaid D.B." r:id="rId9" imgW="2438280" imgH="561960" progId="Studyaid_DB.Document">
                  <p:embed/>
                </p:oleObj>
              </mc:Choice>
              <mc:Fallback>
                <p:oleObj name="Studyaid D.B." r:id="rId9" imgW="2438280" imgH="5619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14622" y="5251216"/>
                        <a:ext cx="4042117" cy="9315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下矢印 10"/>
          <p:cNvSpPr/>
          <p:nvPr/>
        </p:nvSpPr>
        <p:spPr>
          <a:xfrm>
            <a:off x="2850923" y="4660207"/>
            <a:ext cx="258038" cy="48132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918331"/>
              </p:ext>
            </p:extLst>
          </p:nvPr>
        </p:nvGraphicFramePr>
        <p:xfrm>
          <a:off x="6741722" y="5251216"/>
          <a:ext cx="4466323" cy="925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1" name="Studyaid D.B." r:id="rId11" imgW="2619360" imgH="542880" progId="Studyaid_DB.Document">
                  <p:embed/>
                </p:oleObj>
              </mc:Choice>
              <mc:Fallback>
                <p:oleObj name="Studyaid D.B." r:id="rId11" imgW="2619360" imgH="5428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41722" y="5251216"/>
                        <a:ext cx="4466323" cy="9257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右矢印 12"/>
          <p:cNvSpPr/>
          <p:nvPr/>
        </p:nvSpPr>
        <p:spPr>
          <a:xfrm>
            <a:off x="5556739" y="5514536"/>
            <a:ext cx="886264" cy="24175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吹き出し 13"/>
          <p:cNvSpPr/>
          <p:nvPr/>
        </p:nvSpPr>
        <p:spPr>
          <a:xfrm>
            <a:off x="6300502" y="4346723"/>
            <a:ext cx="2293034" cy="499433"/>
          </a:xfrm>
          <a:prstGeom prst="wedgeRectCallout">
            <a:avLst>
              <a:gd name="adj1" fmla="val -97520"/>
              <a:gd name="adj2" fmla="val 11601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 smtClean="0">
                <a:solidFill>
                  <a:schemeClr val="tx1"/>
                </a:solidFill>
              </a:rPr>
              <a:t>(1)</a:t>
            </a:r>
            <a:r>
              <a:rPr lang="ja-JP" altLang="en-US" b="1" dirty="0" smtClean="0">
                <a:solidFill>
                  <a:schemeClr val="tx1"/>
                </a:solidFill>
              </a:rPr>
              <a:t> の結果から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723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整数の性質</a:t>
            </a:r>
            <a:endParaRPr kumimoji="1" lang="ja-JP" altLang="en-US" sz="7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396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大きく４タイプに取り組みます。</a:t>
            </a:r>
            <a:endParaRPr kumimoji="1" lang="ja-JP" altLang="en-US" sz="6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75657" y="3100206"/>
            <a:ext cx="73484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75656" y="4004584"/>
            <a:ext cx="3570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75657" y="4908962"/>
            <a:ext cx="49359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75656" y="5813340"/>
            <a:ext cx="2311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46957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71338"/>
              </p:ext>
            </p:extLst>
          </p:nvPr>
        </p:nvGraphicFramePr>
        <p:xfrm>
          <a:off x="992945" y="3271131"/>
          <a:ext cx="9967311" cy="534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4" name="Studyaid D.B." r:id="rId5" imgW="5505480" imgH="295200" progId="Studyaid_DB.Document">
                  <p:embed/>
                </p:oleObj>
              </mc:Choice>
              <mc:Fallback>
                <p:oleObj name="Studyaid D.B." r:id="rId5" imgW="5505480" imgH="295200" progId="Studyaid_DB.Document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2945" y="3271131"/>
                        <a:ext cx="9967311" cy="534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下矢印 10"/>
          <p:cNvSpPr/>
          <p:nvPr/>
        </p:nvSpPr>
        <p:spPr>
          <a:xfrm>
            <a:off x="2850923" y="4610214"/>
            <a:ext cx="258038" cy="48132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矢印 12"/>
          <p:cNvSpPr/>
          <p:nvPr/>
        </p:nvSpPr>
        <p:spPr>
          <a:xfrm>
            <a:off x="5556739" y="5514536"/>
            <a:ext cx="886264" cy="24175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141776"/>
              </p:ext>
            </p:extLst>
          </p:nvPr>
        </p:nvGraphicFramePr>
        <p:xfrm>
          <a:off x="992945" y="3990065"/>
          <a:ext cx="6454931" cy="560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5" name="Studyaid D.B." r:id="rId7" imgW="3181320" imgH="276120" progId="Studyaid_DB.Document">
                  <p:embed/>
                </p:oleObj>
              </mc:Choice>
              <mc:Fallback>
                <p:oleObj name="Studyaid D.B." r:id="rId7" imgW="318132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2945" y="3990065"/>
                        <a:ext cx="6454931" cy="5604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895716"/>
              </p:ext>
            </p:extLst>
          </p:nvPr>
        </p:nvGraphicFramePr>
        <p:xfrm>
          <a:off x="1236689" y="5201224"/>
          <a:ext cx="4233718" cy="9757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Studyaid D.B." r:id="rId9" imgW="2438280" imgH="561960" progId="Studyaid_DB.Document">
                  <p:embed/>
                </p:oleObj>
              </mc:Choice>
              <mc:Fallback>
                <p:oleObj name="Studyaid D.B." r:id="rId9" imgW="2438280" imgH="5619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36689" y="5201224"/>
                        <a:ext cx="4233718" cy="9757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782016"/>
              </p:ext>
            </p:extLst>
          </p:nvPr>
        </p:nvGraphicFramePr>
        <p:xfrm>
          <a:off x="6686366" y="5227914"/>
          <a:ext cx="4947616" cy="1025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Studyaid D.B." r:id="rId11" imgW="2619360" imgH="542880" progId="Studyaid_DB.Document">
                  <p:embed/>
                </p:oleObj>
              </mc:Choice>
              <mc:Fallback>
                <p:oleObj name="Studyaid D.B." r:id="rId11" imgW="2619360" imgH="5428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86366" y="5227914"/>
                        <a:ext cx="4947616" cy="1025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51947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6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71338"/>
              </p:ext>
            </p:extLst>
          </p:nvPr>
        </p:nvGraphicFramePr>
        <p:xfrm>
          <a:off x="992945" y="3271131"/>
          <a:ext cx="9967311" cy="534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7" name="Studyaid D.B." r:id="rId5" imgW="5505480" imgH="295200" progId="Studyaid_DB.Document">
                  <p:embed/>
                </p:oleObj>
              </mc:Choice>
              <mc:Fallback>
                <p:oleObj name="Studyaid D.B." r:id="rId5" imgW="5505480" imgH="295200" progId="Studyaid_DB.Document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2945" y="3271131"/>
                        <a:ext cx="9967311" cy="534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下矢印 10"/>
          <p:cNvSpPr/>
          <p:nvPr/>
        </p:nvSpPr>
        <p:spPr>
          <a:xfrm>
            <a:off x="2850923" y="4610214"/>
            <a:ext cx="258038" cy="48132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矢印 12"/>
          <p:cNvSpPr/>
          <p:nvPr/>
        </p:nvSpPr>
        <p:spPr>
          <a:xfrm>
            <a:off x="5556739" y="5514536"/>
            <a:ext cx="886264" cy="241757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925918"/>
              </p:ext>
            </p:extLst>
          </p:nvPr>
        </p:nvGraphicFramePr>
        <p:xfrm>
          <a:off x="992945" y="3976317"/>
          <a:ext cx="6012766" cy="522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8" name="Studyaid D.B." r:id="rId7" imgW="3181320" imgH="276120" progId="Studyaid_DB.Document">
                  <p:embed/>
                </p:oleObj>
              </mc:Choice>
              <mc:Fallback>
                <p:oleObj name="Studyaid D.B." r:id="rId7" imgW="3181320" imgH="2761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2945" y="3976317"/>
                        <a:ext cx="6012766" cy="522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417062"/>
              </p:ext>
            </p:extLst>
          </p:nvPr>
        </p:nvGraphicFramePr>
        <p:xfrm>
          <a:off x="1169610" y="5259641"/>
          <a:ext cx="4224408" cy="973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9" name="Studyaid D.B." r:id="rId9" imgW="2438280" imgH="561960" progId="Studyaid_DB.Document">
                  <p:embed/>
                </p:oleObj>
              </mc:Choice>
              <mc:Fallback>
                <p:oleObj name="Studyaid D.B." r:id="rId9" imgW="2438280" imgH="5619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69610" y="5259641"/>
                        <a:ext cx="4224408" cy="9735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909700"/>
              </p:ext>
            </p:extLst>
          </p:nvPr>
        </p:nvGraphicFramePr>
        <p:xfrm>
          <a:off x="6686366" y="5227914"/>
          <a:ext cx="4947616" cy="1025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0" name="Studyaid D.B." r:id="rId11" imgW="2619360" imgH="542880" progId="Studyaid_DB.Document">
                  <p:embed/>
                </p:oleObj>
              </mc:Choice>
              <mc:Fallback>
                <p:oleObj name="Studyaid D.B." r:id="rId11" imgW="2619360" imgH="542880" progId="Studyaid_DB.Document">
                  <p:embed/>
                  <p:pic>
                    <p:nvPicPr>
                      <p:cNvPr id="14" name="オブジェクト 1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86366" y="5227914"/>
                        <a:ext cx="4947616" cy="10255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122668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4935967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6651407"/>
              </p:ext>
            </p:extLst>
          </p:nvPr>
        </p:nvGraphicFramePr>
        <p:xfrm>
          <a:off x="838200" y="1606257"/>
          <a:ext cx="9233111" cy="143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name="Studyaid D.B." r:id="rId3" imgW="5200560" imgH="809640" progId="Studyaid_DB.Document">
                  <p:embed/>
                </p:oleObj>
              </mc:Choice>
              <mc:Fallback>
                <p:oleObj name="Studyaid D.B." r:id="rId3" imgW="5200560" imgH="809640" progId="Studyaid_DB.Document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06257"/>
                        <a:ext cx="9233111" cy="14373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71338"/>
              </p:ext>
            </p:extLst>
          </p:nvPr>
        </p:nvGraphicFramePr>
        <p:xfrm>
          <a:off x="992945" y="3271131"/>
          <a:ext cx="9967311" cy="534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9" name="Studyaid D.B." r:id="rId5" imgW="5505480" imgH="295200" progId="Studyaid_DB.Document">
                  <p:embed/>
                </p:oleObj>
              </mc:Choice>
              <mc:Fallback>
                <p:oleObj name="Studyaid D.B." r:id="rId5" imgW="5505480" imgH="295200" progId="Studyaid_DB.Document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2945" y="3271131"/>
                        <a:ext cx="9967311" cy="534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568181"/>
              </p:ext>
            </p:extLst>
          </p:nvPr>
        </p:nvGraphicFramePr>
        <p:xfrm>
          <a:off x="992945" y="4129842"/>
          <a:ext cx="9593064" cy="2242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0" name="Studyaid D.B." r:id="rId7" imgW="5581800" imgH="1305000" progId="Studyaid_DB.Document">
                  <p:embed/>
                </p:oleObj>
              </mc:Choice>
              <mc:Fallback>
                <p:oleObj name="Studyaid D.B." r:id="rId7" imgW="5581800" imgH="13050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92945" y="4129842"/>
                        <a:ext cx="9593064" cy="22427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下矢印 11"/>
          <p:cNvSpPr/>
          <p:nvPr/>
        </p:nvSpPr>
        <p:spPr>
          <a:xfrm>
            <a:off x="3498036" y="4947837"/>
            <a:ext cx="258038" cy="48132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318052" y="5544448"/>
            <a:ext cx="2419643" cy="8281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対偶が真ならば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b="1" dirty="0">
                <a:solidFill>
                  <a:schemeClr val="tx1"/>
                </a:solidFill>
              </a:rPr>
              <a:t>元</a:t>
            </a:r>
            <a:r>
              <a:rPr lang="ja-JP" altLang="en-US" b="1" dirty="0" smtClean="0">
                <a:solidFill>
                  <a:schemeClr val="tx1"/>
                </a:solidFill>
              </a:rPr>
              <a:t>の</a:t>
            </a:r>
            <a:r>
              <a:rPr lang="ja-JP" altLang="en-US" b="1" dirty="0">
                <a:solidFill>
                  <a:schemeClr val="tx1"/>
                </a:solidFill>
              </a:rPr>
              <a:t>命題</a:t>
            </a:r>
            <a:r>
              <a:rPr lang="ja-JP" altLang="en-US" b="1" dirty="0" smtClean="0">
                <a:solidFill>
                  <a:schemeClr val="tx1"/>
                </a:solidFill>
              </a:rPr>
              <a:t>も真である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378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7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整数の性質</a:t>
            </a:r>
            <a:endParaRPr kumimoji="1" lang="ja-JP" altLang="en-US" sz="7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396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sz="66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大きく４タイプに取り組みます。</a:t>
            </a:r>
            <a:endParaRPr kumimoji="1" lang="ja-JP" altLang="en-US" sz="66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75657" y="3100206"/>
            <a:ext cx="73484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75656" y="4004584"/>
            <a:ext cx="3570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②不定方程式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75657" y="4908962"/>
            <a:ext cx="493596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③余りに関する問題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75656" y="5813340"/>
            <a:ext cx="231185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49269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2311851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51432" y="3850613"/>
            <a:ext cx="57951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この問題が解けるように</a:t>
            </a:r>
            <a:endParaRPr kumimoji="1" lang="en-US" altLang="ja-JP" sz="40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段階を踏んで学びましょう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1371"/>
              </p:ext>
            </p:extLst>
          </p:nvPr>
        </p:nvGraphicFramePr>
        <p:xfrm>
          <a:off x="838200" y="1544271"/>
          <a:ext cx="9449796" cy="157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4" name="Studyaid D.B." r:id="rId3" imgW="4734000" imgH="790560" progId="Studyaid_DB.Document">
                  <p:embed/>
                </p:oleObj>
              </mc:Choice>
              <mc:Fallback>
                <p:oleObj name="Studyaid D.B." r:id="rId3" imgW="4734000" imgH="7905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4271"/>
                        <a:ext cx="9449796" cy="157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55813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2311851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62547" y="3293408"/>
            <a:ext cx="72875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まず、Ｎ進法について学ぶ必要があります</a:t>
            </a:r>
            <a:endParaRPr kumimoji="1" lang="en-US" altLang="ja-JP" sz="32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1371"/>
              </p:ext>
            </p:extLst>
          </p:nvPr>
        </p:nvGraphicFramePr>
        <p:xfrm>
          <a:off x="838200" y="1544271"/>
          <a:ext cx="9449796" cy="157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7" name="Studyaid D.B." r:id="rId3" imgW="4734000" imgH="790560" progId="Studyaid_DB.Document">
                  <p:embed/>
                </p:oleObj>
              </mc:Choice>
              <mc:Fallback>
                <p:oleObj name="Studyaid D.B." r:id="rId3" imgW="4734000" imgH="79056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4271"/>
                        <a:ext cx="9449796" cy="157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4452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2311851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562547" y="3293408"/>
            <a:ext cx="76049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日ごろ使用している数字は，</a:t>
            </a:r>
            <a:r>
              <a:rPr lang="en-US" altLang="ja-JP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3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進法です。</a:t>
            </a:r>
            <a:endParaRPr kumimoji="1" lang="en-US" altLang="ja-JP" sz="32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1371"/>
              </p:ext>
            </p:extLst>
          </p:nvPr>
        </p:nvGraphicFramePr>
        <p:xfrm>
          <a:off x="838200" y="1544271"/>
          <a:ext cx="9449796" cy="157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Studyaid D.B." r:id="rId3" imgW="4734000" imgH="790560" progId="Studyaid_DB.Document">
                  <p:embed/>
                </p:oleObj>
              </mc:Choice>
              <mc:Fallback>
                <p:oleObj name="Studyaid D.B." r:id="rId3" imgW="4734000" imgH="79056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4271"/>
                        <a:ext cx="9449796" cy="157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下矢印 4"/>
          <p:cNvSpPr/>
          <p:nvPr/>
        </p:nvSpPr>
        <p:spPr>
          <a:xfrm>
            <a:off x="3441767" y="4049185"/>
            <a:ext cx="258038" cy="48132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914701" y="4701512"/>
            <a:ext cx="3570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b="1" dirty="0" smtClean="0"/>
              <a:t>10</a:t>
            </a:r>
            <a:r>
              <a:rPr kumimoji="1" lang="ja-JP" altLang="en-US" sz="2800" b="1" dirty="0" smtClean="0"/>
              <a:t> で位が上がります</a:t>
            </a:r>
            <a:endParaRPr kumimoji="1" lang="ja-JP" altLang="en-US" sz="2800" b="1" dirty="0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25525"/>
              </p:ext>
            </p:extLst>
          </p:nvPr>
        </p:nvGraphicFramePr>
        <p:xfrm>
          <a:off x="6655043" y="4701512"/>
          <a:ext cx="3350503" cy="156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Studyaid D.B." r:id="rId5" imgW="1695600" imgH="790560" progId="Studyaid_DB.Document">
                  <p:embed/>
                </p:oleObj>
              </mc:Choice>
              <mc:Fallback>
                <p:oleObj name="Studyaid D.B." r:id="rId5" imgW="1695600" imgH="7905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55043" y="4701512"/>
                        <a:ext cx="3350503" cy="156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685113" y="5134124"/>
            <a:ext cx="3877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 smtClean="0"/>
              <a:t>（使う数字は </a:t>
            </a:r>
            <a:r>
              <a:rPr lang="en-US" altLang="ja-JP" sz="2800" b="1" dirty="0" smtClean="0"/>
              <a:t>0</a:t>
            </a:r>
            <a:r>
              <a:rPr lang="ja-JP" altLang="en-US" sz="2800" b="1" dirty="0" smtClean="0"/>
              <a:t> ～ </a:t>
            </a:r>
            <a:r>
              <a:rPr lang="en-US" altLang="ja-JP" sz="2800" b="1" dirty="0" smtClean="0"/>
              <a:t>9</a:t>
            </a:r>
            <a:r>
              <a:rPr lang="ja-JP" altLang="en-US" sz="2800" b="1" dirty="0" smtClean="0"/>
              <a:t> ）</a:t>
            </a:r>
            <a:endParaRPr kumimoji="1" lang="ja-JP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589101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2311851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1371"/>
              </p:ext>
            </p:extLst>
          </p:nvPr>
        </p:nvGraphicFramePr>
        <p:xfrm>
          <a:off x="838200" y="1544271"/>
          <a:ext cx="9449796" cy="157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Studyaid D.B." r:id="rId3" imgW="4734000" imgH="790560" progId="Studyaid_DB.Document">
                  <p:embed/>
                </p:oleObj>
              </mc:Choice>
              <mc:Fallback>
                <p:oleObj name="Studyaid D.B." r:id="rId3" imgW="4734000" imgH="79056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4271"/>
                        <a:ext cx="9449796" cy="157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708877"/>
              </p:ext>
            </p:extLst>
          </p:nvPr>
        </p:nvGraphicFramePr>
        <p:xfrm>
          <a:off x="1426026" y="3545115"/>
          <a:ext cx="3660919" cy="1719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1" name="Studyaid D.B." r:id="rId5" imgW="1724040" imgH="809640" progId="Studyaid_DB.Document">
                  <p:embed/>
                </p:oleObj>
              </mc:Choice>
              <mc:Fallback>
                <p:oleObj name="Studyaid D.B." r:id="rId5" imgW="1724040" imgH="80964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26026" y="3545115"/>
                        <a:ext cx="3660919" cy="1719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79361"/>
              </p:ext>
            </p:extLst>
          </p:nvPr>
        </p:nvGraphicFramePr>
        <p:xfrm>
          <a:off x="6252891" y="3545115"/>
          <a:ext cx="3660919" cy="1719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Studyaid D.B." r:id="rId7" imgW="1724040" imgH="809640" progId="Studyaid_DB.Document">
                  <p:embed/>
                </p:oleObj>
              </mc:Choice>
              <mc:Fallback>
                <p:oleObj name="Studyaid D.B." r:id="rId7" imgW="1724040" imgH="80964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52891" y="3545115"/>
                        <a:ext cx="3660919" cy="17192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249957"/>
              </p:ext>
            </p:extLst>
          </p:nvPr>
        </p:nvGraphicFramePr>
        <p:xfrm>
          <a:off x="1426026" y="5261566"/>
          <a:ext cx="1513117" cy="14419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Studyaid D.B." r:id="rId9" imgW="809640" imgH="771480" progId="Studyaid_DB.Document">
                  <p:embed/>
                </p:oleObj>
              </mc:Choice>
              <mc:Fallback>
                <p:oleObj name="Studyaid D.B." r:id="rId9" imgW="809640" imgH="7714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26026" y="5261566"/>
                        <a:ext cx="1513117" cy="14419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124967"/>
              </p:ext>
            </p:extLst>
          </p:nvPr>
        </p:nvGraphicFramePr>
        <p:xfrm>
          <a:off x="6252891" y="5261565"/>
          <a:ext cx="1513118" cy="144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4" name="Studyaid D.B." r:id="rId11" imgW="809640" imgH="771480" progId="Studyaid_DB.Document">
                  <p:embed/>
                </p:oleObj>
              </mc:Choice>
              <mc:Fallback>
                <p:oleObj name="Studyaid D.B." r:id="rId11" imgW="809640" imgH="7714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52891" y="5261565"/>
                        <a:ext cx="1513118" cy="14419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左右矢印 14"/>
          <p:cNvSpPr/>
          <p:nvPr/>
        </p:nvSpPr>
        <p:spPr>
          <a:xfrm>
            <a:off x="4650377" y="4807131"/>
            <a:ext cx="1397726" cy="182880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左右矢印 15"/>
          <p:cNvSpPr/>
          <p:nvPr/>
        </p:nvSpPr>
        <p:spPr>
          <a:xfrm>
            <a:off x="3951514" y="5862189"/>
            <a:ext cx="1397726" cy="182880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147600" y="450007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①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442628" y="5587869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②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37619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2311851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1371"/>
              </p:ext>
            </p:extLst>
          </p:nvPr>
        </p:nvGraphicFramePr>
        <p:xfrm>
          <a:off x="838200" y="1544271"/>
          <a:ext cx="9449796" cy="157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6" name="Studyaid D.B." r:id="rId3" imgW="4734000" imgH="790560" progId="Studyaid_DB.Document">
                  <p:embed/>
                </p:oleObj>
              </mc:Choice>
              <mc:Fallback>
                <p:oleObj name="Studyaid D.B." r:id="rId3" imgW="4734000" imgH="79056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4271"/>
                        <a:ext cx="9449796" cy="157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535237"/>
              </p:ext>
            </p:extLst>
          </p:nvPr>
        </p:nvGraphicFramePr>
        <p:xfrm>
          <a:off x="1070608" y="3287905"/>
          <a:ext cx="5114425" cy="2538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Studyaid D.B." r:id="rId5" imgW="2552760" imgH="1266840" progId="Studyaid_DB.Document">
                  <p:embed/>
                </p:oleObj>
              </mc:Choice>
              <mc:Fallback>
                <p:oleObj name="Studyaid D.B." r:id="rId5" imgW="2552760" imgH="126684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0608" y="3287905"/>
                        <a:ext cx="5114425" cy="25381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楕円 17"/>
          <p:cNvSpPr/>
          <p:nvPr/>
        </p:nvSpPr>
        <p:spPr>
          <a:xfrm>
            <a:off x="3435532" y="5249646"/>
            <a:ext cx="627017" cy="38044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/>
          <p:cNvSpPr/>
          <p:nvPr/>
        </p:nvSpPr>
        <p:spPr>
          <a:xfrm>
            <a:off x="4183265" y="5262709"/>
            <a:ext cx="1486015" cy="38044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837616" y="5826034"/>
            <a:ext cx="1205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2</a:t>
            </a:r>
            <a:r>
              <a:rPr kumimoji="1" lang="ja-JP" altLang="en-US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</a:t>
            </a:r>
            <a:r>
              <a:rPr kumimoji="1" lang="ja-JP" altLang="en-US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の倍数</a:t>
            </a:r>
            <a:endParaRPr kumimoji="1" lang="ja-JP" altLang="en-US" sz="20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323382" y="5826034"/>
            <a:ext cx="1205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3</a:t>
            </a:r>
            <a:r>
              <a:rPr kumimoji="1" lang="ja-JP" altLang="en-US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</a:t>
            </a:r>
            <a:r>
              <a:rPr kumimoji="1" lang="ja-JP" altLang="en-US" sz="20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の倍数</a:t>
            </a:r>
            <a:endParaRPr kumimoji="1" lang="ja-JP" altLang="en-US" sz="20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225616" y="3287905"/>
            <a:ext cx="3422468" cy="7149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2</a:t>
            </a:r>
            <a:r>
              <a:rPr lang="ja-JP" altLang="en-US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の倍数と </a:t>
            </a:r>
            <a:r>
              <a:rPr lang="en-US" altLang="ja-JP" dirty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3</a:t>
            </a:r>
            <a:r>
              <a:rPr lang="ja-JP" altLang="en-US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の倍数が等しい</a:t>
            </a:r>
            <a:endParaRPr kumimoji="1" lang="ja-JP" altLang="en-US" dirty="0">
              <a:solidFill>
                <a:schemeClr val="tx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4" name="下矢印 23"/>
          <p:cNvSpPr/>
          <p:nvPr/>
        </p:nvSpPr>
        <p:spPr>
          <a:xfrm>
            <a:off x="8490128" y="4171942"/>
            <a:ext cx="311331" cy="3850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342656"/>
              </p:ext>
            </p:extLst>
          </p:nvPr>
        </p:nvGraphicFramePr>
        <p:xfrm>
          <a:off x="6408738" y="4725988"/>
          <a:ext cx="4802187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8" name="Studyaid D.B." r:id="rId7" imgW="2448000" imgH="276120" progId="Studyaid_DB.Document">
                  <p:embed/>
                </p:oleObj>
              </mc:Choice>
              <mc:Fallback>
                <p:oleObj name="Studyaid D.B." r:id="rId7" imgW="2448000" imgH="276120" progId="Studyaid_DB.Document">
                  <p:embed/>
                  <p:pic>
                    <p:nvPicPr>
                      <p:cNvPr id="24" name="オブジェクト 2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08738" y="4725988"/>
                        <a:ext cx="4802187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下矢印 25"/>
          <p:cNvSpPr/>
          <p:nvPr/>
        </p:nvSpPr>
        <p:spPr>
          <a:xfrm>
            <a:off x="8490127" y="5249646"/>
            <a:ext cx="311331" cy="3850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011947"/>
              </p:ext>
            </p:extLst>
          </p:nvPr>
        </p:nvGraphicFramePr>
        <p:xfrm>
          <a:off x="7225616" y="5826034"/>
          <a:ext cx="3040084" cy="836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9" name="Studyaid D.B." r:id="rId9" imgW="1905120" imgH="523800" progId="Studyaid_DB.Document">
                  <p:embed/>
                </p:oleObj>
              </mc:Choice>
              <mc:Fallback>
                <p:oleObj name="Studyaid D.B." r:id="rId9" imgW="1905120" imgH="5238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225616" y="5826034"/>
                        <a:ext cx="3040084" cy="8360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40471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2311851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1371"/>
              </p:ext>
            </p:extLst>
          </p:nvPr>
        </p:nvGraphicFramePr>
        <p:xfrm>
          <a:off x="838200" y="1544271"/>
          <a:ext cx="9449796" cy="157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5" name="Studyaid D.B." r:id="rId3" imgW="4734000" imgH="790560" progId="Studyaid_DB.Document">
                  <p:embed/>
                </p:oleObj>
              </mc:Choice>
              <mc:Fallback>
                <p:oleObj name="Studyaid D.B." r:id="rId3" imgW="4734000" imgH="79056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4271"/>
                        <a:ext cx="9449796" cy="157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93624"/>
              </p:ext>
            </p:extLst>
          </p:nvPr>
        </p:nvGraphicFramePr>
        <p:xfrm>
          <a:off x="838200" y="3122406"/>
          <a:ext cx="4752468" cy="26513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6" name="Studyaid D.B." r:id="rId5" imgW="2714760" imgH="1514520" progId="Studyaid_DB.Document">
                  <p:embed/>
                </p:oleObj>
              </mc:Choice>
              <mc:Fallback>
                <p:oleObj name="Studyaid D.B." r:id="rId5" imgW="2714760" imgH="151452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3122406"/>
                        <a:ext cx="4752468" cy="26513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786639"/>
              </p:ext>
            </p:extLst>
          </p:nvPr>
        </p:nvGraphicFramePr>
        <p:xfrm>
          <a:off x="6064570" y="3122406"/>
          <a:ext cx="3928518" cy="2204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Studyaid D.B." r:id="rId7" imgW="2257560" imgH="1266840" progId="Studyaid_DB.Document">
                  <p:embed/>
                </p:oleObj>
              </mc:Choice>
              <mc:Fallback>
                <p:oleObj name="Studyaid D.B." r:id="rId7" imgW="2257560" imgH="126684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64570" y="3122406"/>
                        <a:ext cx="3928518" cy="22046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373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 smtClean="0"/>
          </a:p>
        </p:txBody>
      </p:sp>
      <p:sp>
        <p:nvSpPr>
          <p:cNvPr id="6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683478"/>
              </p:ext>
            </p:extLst>
          </p:nvPr>
        </p:nvGraphicFramePr>
        <p:xfrm>
          <a:off x="838200" y="1825625"/>
          <a:ext cx="10909395" cy="1558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Studyaid D.B." r:id="rId3" imgW="5400720" imgH="771480" progId="Studyaid_DB.Document">
                  <p:embed/>
                </p:oleObj>
              </mc:Choice>
              <mc:Fallback>
                <p:oleObj name="Studyaid D.B." r:id="rId3" imgW="5400720" imgH="7714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825625"/>
                        <a:ext cx="10909395" cy="1558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2806302" y="4118817"/>
            <a:ext cx="57951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この問題が解けるように</a:t>
            </a:r>
            <a:endParaRPr kumimoji="1" lang="en-US" altLang="ja-JP" sz="40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段階を踏んで学びましょう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57345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5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2311851" cy="701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</a:t>
            </a: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Ｎ進法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831371"/>
              </p:ext>
            </p:extLst>
          </p:nvPr>
        </p:nvGraphicFramePr>
        <p:xfrm>
          <a:off x="838200" y="1544271"/>
          <a:ext cx="9449796" cy="1578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4" name="Studyaid D.B." r:id="rId3" imgW="4734000" imgH="790560" progId="Studyaid_DB.Document">
                  <p:embed/>
                </p:oleObj>
              </mc:Choice>
              <mc:Fallback>
                <p:oleObj name="Studyaid D.B." r:id="rId3" imgW="4734000" imgH="790560" progId="Studyaid_DB.Document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544271"/>
                        <a:ext cx="9449796" cy="15781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567727"/>
              </p:ext>
            </p:extLst>
          </p:nvPr>
        </p:nvGraphicFramePr>
        <p:xfrm>
          <a:off x="1587546" y="3465922"/>
          <a:ext cx="2943730" cy="11322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5" name="Studyaid D.B." r:id="rId5" imgW="1362240" imgH="523800" progId="Studyaid_DB.Document">
                  <p:embed/>
                </p:oleObj>
              </mc:Choice>
              <mc:Fallback>
                <p:oleObj name="Studyaid D.B." r:id="rId5" imgW="1362240" imgH="52380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7546" y="3465922"/>
                        <a:ext cx="2943730" cy="11322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038286"/>
              </p:ext>
            </p:extLst>
          </p:nvPr>
        </p:nvGraphicFramePr>
        <p:xfrm>
          <a:off x="5747387" y="3465922"/>
          <a:ext cx="3070508" cy="21902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6" name="Studyaid D.B." r:id="rId7" imgW="1428840" imgH="1019160" progId="Studyaid_DB.Document">
                  <p:embed/>
                </p:oleObj>
              </mc:Choice>
              <mc:Fallback>
                <p:oleObj name="Studyaid D.B." r:id="rId7" imgW="1428840" imgH="10191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47387" y="3465922"/>
                        <a:ext cx="3070508" cy="21902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29569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815737" y="1175657"/>
            <a:ext cx="830836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以上で，</a:t>
            </a:r>
            <a:r>
              <a:rPr kumimoji="1" lang="en-US" altLang="ja-JP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『</a:t>
            </a:r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整数の性質</a:t>
            </a:r>
            <a:r>
              <a:rPr kumimoji="1" lang="en-US" altLang="ja-JP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』</a:t>
            </a:r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特別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講座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を終了します。整数の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性質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の分野の問題は，</a:t>
            </a:r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たくさんの</a:t>
            </a:r>
            <a:r>
              <a:rPr kumimoji="1"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タイプ</a:t>
            </a:r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があって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これで網羅したわけでは</a:t>
            </a:r>
            <a:r>
              <a:rPr kumimoji="1"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ありません。</a:t>
            </a:r>
            <a:endParaRPr kumimoji="1" lang="en-US" altLang="ja-JP" sz="40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これを</a:t>
            </a:r>
            <a:r>
              <a:rPr lang="ja-JP" altLang="en-US" sz="4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機</a:t>
            </a:r>
            <a:r>
              <a:rPr lang="ja-JP" altLang="en-US" sz="40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にたくさんの問題に触れてください。</a:t>
            </a:r>
            <a:endParaRPr kumimoji="1" lang="ja-JP" altLang="en-US" sz="4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895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354562"/>
              </p:ext>
            </p:extLst>
          </p:nvPr>
        </p:nvGraphicFramePr>
        <p:xfrm>
          <a:off x="838200" y="1901825"/>
          <a:ext cx="11004550" cy="210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Studyaid D.B." r:id="rId3" imgW="4029120" imgH="771480" progId="Studyaid_DB.Document">
                  <p:embed/>
                </p:oleObj>
              </mc:Choice>
              <mc:Fallback>
                <p:oleObj name="Studyaid D.B." r:id="rId3" imgW="4029120" imgH="7714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901825"/>
                        <a:ext cx="11004550" cy="210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8876715" y="5275384"/>
            <a:ext cx="21547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最大公約数 </a:t>
            </a:r>
            <a:r>
              <a:rPr kumimoji="1" lang="en-US" altLang="ja-JP" sz="2400" dirty="0" smtClean="0"/>
              <a:t>6</a:t>
            </a:r>
          </a:p>
          <a:p>
            <a:r>
              <a:rPr kumimoji="1" lang="ja-JP" altLang="en-US" sz="2400" dirty="0" smtClean="0"/>
              <a:t>最小公倍数 </a:t>
            </a:r>
            <a:r>
              <a:rPr kumimoji="1" lang="en-US" altLang="ja-JP" sz="2400" dirty="0" smtClean="0"/>
              <a:t>60</a:t>
            </a:r>
            <a:endParaRPr kumimoji="1" lang="ja-JP" altLang="en-US" sz="2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71784" y="4221162"/>
            <a:ext cx="63049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自分で解いてから答え合わせをしてみましょう。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6474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796741"/>
              </p:ext>
            </p:extLst>
          </p:nvPr>
        </p:nvGraphicFramePr>
        <p:xfrm>
          <a:off x="838200" y="1690688"/>
          <a:ext cx="8103815" cy="2032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Studyaid D.B." r:id="rId3" imgW="3076560" imgH="771480" progId="Studyaid_DB.Document">
                  <p:embed/>
                </p:oleObj>
              </mc:Choice>
              <mc:Fallback>
                <p:oleObj name="Studyaid D.B." r:id="rId3" imgW="3076560" imgH="7714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90688"/>
                        <a:ext cx="8103815" cy="2032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2597910" y="3829276"/>
            <a:ext cx="4794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小学校</a:t>
            </a:r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の解き</a:t>
            </a:r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方</a:t>
            </a:r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に限界があるよね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。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0180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796741"/>
              </p:ext>
            </p:extLst>
          </p:nvPr>
        </p:nvGraphicFramePr>
        <p:xfrm>
          <a:off x="838200" y="1690688"/>
          <a:ext cx="8103815" cy="2032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3" name="Studyaid D.B." r:id="rId3" imgW="3076560" imgH="771480" progId="Studyaid_DB.Document">
                  <p:embed/>
                </p:oleObj>
              </mc:Choice>
              <mc:Fallback>
                <p:oleObj name="Studyaid D.B." r:id="rId3" imgW="30765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0" y="1690688"/>
                        <a:ext cx="8103815" cy="2032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2284402" y="3722914"/>
            <a:ext cx="3539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まず、素因数分解します</a:t>
            </a:r>
            <a:r>
              <a:rPr kumimoji="1"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。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090127"/>
              </p:ext>
            </p:extLst>
          </p:nvPr>
        </p:nvGraphicFramePr>
        <p:xfrm>
          <a:off x="1408101" y="4559935"/>
          <a:ext cx="2693635" cy="90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4" name="Studyaid D.B." r:id="rId5" imgW="876240" imgH="295200" progId="Studyaid_DB.Document">
                  <p:embed/>
                </p:oleObj>
              </mc:Choice>
              <mc:Fallback>
                <p:oleObj name="Studyaid D.B." r:id="rId5" imgW="87624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08101" y="4559935"/>
                        <a:ext cx="2693635" cy="907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2059049"/>
              </p:ext>
            </p:extLst>
          </p:nvPr>
        </p:nvGraphicFramePr>
        <p:xfrm>
          <a:off x="1440467" y="5459866"/>
          <a:ext cx="4006743" cy="9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name="Studyaid D.B." r:id="rId7" imgW="1314360" imgH="295200" progId="Studyaid_DB.Document">
                  <p:embed/>
                </p:oleObj>
              </mc:Choice>
              <mc:Fallback>
                <p:oleObj name="Studyaid D.B." r:id="rId7" imgW="131436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40467" y="5459866"/>
                        <a:ext cx="4006743" cy="900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2249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①素因数分解を利用した問題</a:t>
            </a:r>
            <a:endParaRPr kumimoji="1" lang="ja-JP" altLang="en-US" sz="4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795386"/>
              </p:ext>
            </p:extLst>
          </p:nvPr>
        </p:nvGraphicFramePr>
        <p:xfrm>
          <a:off x="838201" y="1690688"/>
          <a:ext cx="7117080" cy="11398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2" name="Studyaid D.B." r:id="rId3" imgW="3076560" imgH="771480" progId="Studyaid_DB.Document">
                  <p:embed/>
                </p:oleObj>
              </mc:Choice>
              <mc:Fallback>
                <p:oleObj name="Studyaid D.B." r:id="rId3" imgW="3076560" imgH="771480" progId="Studyaid_DB.Document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38201" y="1690688"/>
                        <a:ext cx="7117080" cy="11398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1071099"/>
              </p:ext>
            </p:extLst>
          </p:nvPr>
        </p:nvGraphicFramePr>
        <p:xfrm>
          <a:off x="1133781" y="3237572"/>
          <a:ext cx="2693635" cy="90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" name="Studyaid D.B." r:id="rId5" imgW="876240" imgH="295200" progId="Studyaid_DB.Document">
                  <p:embed/>
                </p:oleObj>
              </mc:Choice>
              <mc:Fallback>
                <p:oleObj name="Studyaid D.B." r:id="rId5" imgW="876240" imgH="295200" progId="Studyaid_DB.Document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33781" y="3237572"/>
                        <a:ext cx="2693635" cy="907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135475"/>
              </p:ext>
            </p:extLst>
          </p:nvPr>
        </p:nvGraphicFramePr>
        <p:xfrm>
          <a:off x="1133781" y="4102194"/>
          <a:ext cx="4006743" cy="9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4" name="Studyaid D.B." r:id="rId7" imgW="1314360" imgH="295200" progId="Studyaid_DB.Document">
                  <p:embed/>
                </p:oleObj>
              </mc:Choice>
              <mc:Fallback>
                <p:oleObj name="Studyaid D.B." r:id="rId7" imgW="1314360" imgH="295200" progId="Studyaid_DB.Document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33781" y="4102194"/>
                        <a:ext cx="4006743" cy="900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5726"/>
              </p:ext>
            </p:extLst>
          </p:nvPr>
        </p:nvGraphicFramePr>
        <p:xfrm>
          <a:off x="5461494" y="3237572"/>
          <a:ext cx="2493787" cy="822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5" name="Studyaid D.B." r:id="rId9" imgW="895320" imgH="295200" progId="Studyaid_DB.Document">
                  <p:embed/>
                </p:oleObj>
              </mc:Choice>
              <mc:Fallback>
                <p:oleObj name="Studyaid D.B." r:id="rId9" imgW="89532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61494" y="3237572"/>
                        <a:ext cx="2493787" cy="8224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509409"/>
              </p:ext>
            </p:extLst>
          </p:nvPr>
        </p:nvGraphicFramePr>
        <p:xfrm>
          <a:off x="5461493" y="4145210"/>
          <a:ext cx="3151733" cy="85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6" name="Studyaid D.B." r:id="rId11" imgW="1085760" imgH="295200" progId="Studyaid_DB.Document">
                  <p:embed/>
                </p:oleObj>
              </mc:Choice>
              <mc:Fallback>
                <p:oleObj name="Studyaid D.B." r:id="rId11" imgW="1085760" imgH="2952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61493" y="4145210"/>
                        <a:ext cx="3151733" cy="857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角丸四角形 8"/>
          <p:cNvSpPr/>
          <p:nvPr/>
        </p:nvSpPr>
        <p:spPr>
          <a:xfrm>
            <a:off x="5917474" y="2830555"/>
            <a:ext cx="1280160" cy="217170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/>
          <p:cNvCxnSpPr/>
          <p:nvPr/>
        </p:nvCxnSpPr>
        <p:spPr>
          <a:xfrm>
            <a:off x="6492240" y="5233851"/>
            <a:ext cx="0" cy="3265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6736080" y="5233851"/>
            <a:ext cx="0" cy="3265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042261" y="5792013"/>
            <a:ext cx="3709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 smtClean="0">
                <a:solidFill>
                  <a:srgbClr val="FF0000"/>
                </a:solidFill>
              </a:rPr>
              <a:t>Ｇ：最大公約数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415347" y="2140964"/>
            <a:ext cx="3709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rgbClr val="FF0000"/>
                </a:solidFill>
              </a:rPr>
              <a:t>共通</a:t>
            </a:r>
            <a:r>
              <a:rPr lang="ja-JP" altLang="en-US" sz="3600" b="1" dirty="0" smtClean="0">
                <a:solidFill>
                  <a:srgbClr val="FF0000"/>
                </a:solidFill>
              </a:rPr>
              <a:t>する素因数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16" name="下矢印 15"/>
          <p:cNvSpPr/>
          <p:nvPr/>
        </p:nvSpPr>
        <p:spPr>
          <a:xfrm rot="3120000">
            <a:off x="7099663" y="2369479"/>
            <a:ext cx="195943" cy="50196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463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803</Words>
  <Application>Microsoft Office PowerPoint</Application>
  <PresentationFormat>ワイド画面</PresentationFormat>
  <Paragraphs>143</Paragraphs>
  <Slides>51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51</vt:i4>
      </vt:variant>
    </vt:vector>
  </HeadingPairs>
  <TitlesOfParts>
    <vt:vector size="60" baseType="lpstr">
      <vt:lpstr>ＤＦ平成明朝体W7</vt:lpstr>
      <vt:lpstr>HGP創英角ﾎﾟｯﾌﾟ体</vt:lpstr>
      <vt:lpstr>HGS創英角ﾎﾟｯﾌﾟ体</vt:lpstr>
      <vt:lpstr>游ゴシック</vt:lpstr>
      <vt:lpstr>游ゴシック Light</vt:lpstr>
      <vt:lpstr>Arial</vt:lpstr>
      <vt:lpstr>Office テーマ</vt:lpstr>
      <vt:lpstr>Studyaid D.B.</vt:lpstr>
      <vt:lpstr>Studyaid D.B. Document</vt:lpstr>
      <vt:lpstr>整数の性質</vt:lpstr>
      <vt:lpstr>教科としての位置づけ</vt:lpstr>
      <vt:lpstr>整数の性質</vt:lpstr>
      <vt:lpstr>整数の性質</vt:lpstr>
      <vt:lpstr>①素因数分解を利用した問題</vt:lpstr>
      <vt:lpstr>①素因数分解を利用した問題</vt:lpstr>
      <vt:lpstr>①素因数分解を利用した問題</vt:lpstr>
      <vt:lpstr>①素因数分解を利用した問題</vt:lpstr>
      <vt:lpstr>①素因数分解を利用した問題</vt:lpstr>
      <vt:lpstr>①素因数分解を利用した問題</vt:lpstr>
      <vt:lpstr>①素因数分解を利用した問題</vt:lpstr>
      <vt:lpstr>①素因数分解を利用した問題</vt:lpstr>
      <vt:lpstr>①素因数分解を利用した問題</vt:lpstr>
      <vt:lpstr>①素因数分解を利用した問題</vt:lpstr>
      <vt:lpstr>整数の性質</vt:lpstr>
      <vt:lpstr>②不定方程式</vt:lpstr>
      <vt:lpstr>②不定方程式</vt:lpstr>
      <vt:lpstr>②不定方程式</vt:lpstr>
      <vt:lpstr>②不定方程式</vt:lpstr>
      <vt:lpstr>②不定方程式</vt:lpstr>
      <vt:lpstr>②不定方程式</vt:lpstr>
      <vt:lpstr>②不定方程式</vt:lpstr>
      <vt:lpstr>整数の性質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③余りに関する問題</vt:lpstr>
      <vt:lpstr>整数の性質</vt:lpstr>
      <vt:lpstr>④Ｎ進法</vt:lpstr>
      <vt:lpstr>④Ｎ進法</vt:lpstr>
      <vt:lpstr>④Ｎ進法</vt:lpstr>
      <vt:lpstr>④Ｎ進法</vt:lpstr>
      <vt:lpstr>④Ｎ進法</vt:lpstr>
      <vt:lpstr>④Ｎ進法</vt:lpstr>
      <vt:lpstr>④Ｎ進法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整数の性質</dc:title>
  <dc:creator>Administrator</dc:creator>
  <cp:lastModifiedBy>Administrator</cp:lastModifiedBy>
  <cp:revision>76</cp:revision>
  <dcterms:created xsi:type="dcterms:W3CDTF">2020-03-16T07:31:25Z</dcterms:created>
  <dcterms:modified xsi:type="dcterms:W3CDTF">2020-03-26T02:45:03Z</dcterms:modified>
</cp:coreProperties>
</file>