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60" r:id="rId4"/>
    <p:sldId id="257" r:id="rId5"/>
    <p:sldId id="258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65CB-B7E9-4B34-B55D-05CF96BAEC4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77C5D-0AAA-4F12-A06C-77822B306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50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9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4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4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66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06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67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91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3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54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22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8E35-0B0A-4081-8710-3C6CE64415D4}" type="datetimeFigureOut">
              <a:rPr kumimoji="1" lang="ja-JP" altLang="en-US" smtClean="0"/>
              <a:t>2020/7/30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47EA-A350-457F-ACD7-9546603C8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64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鹿本高校シルク研究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プロジェクト報告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2020/07/2</a:t>
            </a:r>
            <a:r>
              <a:rPr kumimoji="1" lang="ja-JP" altLang="en-US" dirty="0" smtClean="0"/>
              <a:t>８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293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熊本大学工学部田附研究室訪問報告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36176" y="1690688"/>
            <a:ext cx="77455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協議内容</a:t>
            </a:r>
            <a:endParaRPr lang="en-US" altLang="ja-JP" sz="2400" dirty="0" smtClean="0"/>
          </a:p>
          <a:p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■</a:t>
            </a:r>
            <a:r>
              <a:rPr lang="en-US" altLang="ja-JP" sz="2400" dirty="0"/>
              <a:t>『Silk on valley』</a:t>
            </a:r>
            <a:r>
              <a:rPr lang="ja-JP" altLang="en-US" sz="2400" dirty="0"/>
              <a:t>における熊本大学の役割について </a:t>
            </a:r>
            <a:br>
              <a:rPr lang="ja-JP" altLang="en-US" sz="2400" dirty="0"/>
            </a:br>
            <a:r>
              <a:rPr lang="ja-JP" altLang="en-US" sz="2400" dirty="0"/>
              <a:t>■</a:t>
            </a:r>
            <a:r>
              <a:rPr lang="en-US" altLang="ja-JP" sz="2400" dirty="0"/>
              <a:t>『</a:t>
            </a:r>
            <a:r>
              <a:rPr lang="ja-JP" altLang="en-US" sz="2400" dirty="0"/>
              <a:t>究極の家畜</a:t>
            </a:r>
            <a:r>
              <a:rPr lang="en-US" altLang="ja-JP" sz="2400" dirty="0"/>
              <a:t>』</a:t>
            </a:r>
            <a:r>
              <a:rPr lang="ja-JP" altLang="en-US" sz="2400" dirty="0"/>
              <a:t>蚕の生態、可能性について</a:t>
            </a:r>
            <a:br>
              <a:rPr lang="ja-JP" altLang="en-US" sz="2400" dirty="0"/>
            </a:br>
            <a:r>
              <a:rPr lang="ja-JP" altLang="en-US" sz="2400" dirty="0"/>
              <a:t>■田附研究室の研究内容について</a:t>
            </a:r>
            <a:br>
              <a:rPr lang="ja-JP" altLang="en-US" sz="2400" dirty="0"/>
            </a:br>
            <a:r>
              <a:rPr lang="ja-JP" altLang="en-US" sz="2400" dirty="0"/>
              <a:t>■鹿本高校が取り組もうとしている研究内容について</a:t>
            </a:r>
            <a:br>
              <a:rPr lang="ja-JP" altLang="en-US" sz="2400" dirty="0"/>
            </a:br>
            <a:r>
              <a:rPr lang="ja-JP" altLang="en-US" sz="2400" dirty="0"/>
              <a:t>　（テーマ）山鹿のクワ・蚕の糞の香気成分に関する研究</a:t>
            </a:r>
            <a:br>
              <a:rPr lang="ja-JP" altLang="en-US" sz="2400" dirty="0"/>
            </a:br>
            <a:r>
              <a:rPr lang="ja-JP" altLang="en-US" sz="2400" dirty="0"/>
              <a:t>■高大連携の取り組みの方向性について</a:t>
            </a:r>
            <a:br>
              <a:rPr lang="ja-JP" altLang="en-US" sz="2400" dirty="0"/>
            </a:br>
            <a:r>
              <a:rPr lang="ja-JP" altLang="en-US" sz="2400" dirty="0"/>
              <a:t>　・　研究助言、研究室にて実験指導（熊大工学部田附研究室・熊大薬学部和田研究室）</a:t>
            </a:r>
            <a:br>
              <a:rPr lang="ja-JP" altLang="en-US" sz="2400" dirty="0"/>
            </a:br>
            <a:r>
              <a:rPr lang="ja-JP" altLang="en-US" sz="2400" dirty="0"/>
              <a:t>　・　熊本大学にて研究講座の開講</a:t>
            </a:r>
            <a:br>
              <a:rPr lang="ja-JP" altLang="en-US" sz="2400" dirty="0"/>
            </a:br>
            <a:r>
              <a:rPr lang="ja-JP" altLang="en-US" sz="2400" dirty="0"/>
              <a:t>　・　蚕を用いた教材づくりの指導助言</a:t>
            </a:r>
            <a:br>
              <a:rPr lang="ja-JP" altLang="en-US" sz="2400" dirty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・　蚕に関する最新書籍について</a:t>
            </a: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8" y="2047807"/>
            <a:ext cx="3704665" cy="37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2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0" y="1277471"/>
            <a:ext cx="8144435" cy="53788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365" y="78050"/>
            <a:ext cx="12030635" cy="1248403"/>
          </a:xfrm>
        </p:spPr>
        <p:txBody>
          <a:bodyPr>
            <a:normAutofit/>
          </a:bodyPr>
          <a:lstStyle/>
          <a:p>
            <a:r>
              <a:rPr kumimoji="1" lang="en-US" altLang="ja-JP" sz="4000" smtClean="0"/>
              <a:t>YDP</a:t>
            </a:r>
            <a:r>
              <a:rPr kumimoji="1" lang="ja-JP" altLang="en-US" sz="4000" dirty="0" smtClean="0"/>
              <a:t>研究における実験手法～高大連携、企業連携～</a:t>
            </a:r>
            <a:endParaRPr kumimoji="1" lang="ja-JP" altLang="en-US" sz="4000" dirty="0"/>
          </a:p>
        </p:txBody>
      </p:sp>
      <p:sp>
        <p:nvSpPr>
          <p:cNvPr id="4" name="角丸四角形 3"/>
          <p:cNvSpPr/>
          <p:nvPr/>
        </p:nvSpPr>
        <p:spPr>
          <a:xfrm>
            <a:off x="1734671" y="4477870"/>
            <a:ext cx="4141694" cy="1411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鹿本高校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309282" y="1759744"/>
            <a:ext cx="3738283" cy="1528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地元企業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（株　あつまる山鹿シルク）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8588188" y="3342622"/>
            <a:ext cx="3160059" cy="239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大学</a:t>
            </a:r>
            <a:endParaRPr kumimoji="1" lang="en-US" altLang="ja-JP" sz="3200" dirty="0" smtClean="0"/>
          </a:p>
          <a:p>
            <a:pPr algn="ctr"/>
            <a:r>
              <a:rPr kumimoji="1" lang="ja-JP" altLang="en-US" sz="2400" dirty="0" smtClean="0"/>
              <a:t>熊本大学　工学部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田附研究室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熊本大学　薬学部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和田研究室</a:t>
            </a:r>
            <a:endParaRPr kumimoji="1" lang="ja-JP" altLang="en-US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4184277" y="1814140"/>
            <a:ext cx="3960158" cy="1528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山鹿市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（経済部　農業振興課）</a:t>
            </a:r>
            <a:endParaRPr kumimoji="1" lang="ja-JP" altLang="en-US" sz="2400" dirty="0"/>
          </a:p>
        </p:txBody>
      </p:sp>
      <p:sp>
        <p:nvSpPr>
          <p:cNvPr id="10" name="下矢印 9"/>
          <p:cNvSpPr/>
          <p:nvPr/>
        </p:nvSpPr>
        <p:spPr>
          <a:xfrm>
            <a:off x="3092824" y="3429000"/>
            <a:ext cx="618564" cy="94129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flipV="1">
            <a:off x="4184277" y="3429000"/>
            <a:ext cx="618564" cy="94129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222" y="362085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試料提供、アドバイス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0532" y="36208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研究結果報告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07375" y="6207640"/>
            <a:ext cx="5929684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山鹿市産業・農業の付加価値の向上に寄与</a:t>
            </a:r>
            <a:endParaRPr kumimoji="1" lang="ja-JP" altLang="en-US" sz="2400" dirty="0"/>
          </a:p>
        </p:txBody>
      </p:sp>
      <p:sp>
        <p:nvSpPr>
          <p:cNvPr id="15" name="下矢印 14"/>
          <p:cNvSpPr/>
          <p:nvPr/>
        </p:nvSpPr>
        <p:spPr>
          <a:xfrm rot="15369818" flipV="1">
            <a:off x="7071470" y="4300331"/>
            <a:ext cx="618564" cy="94129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4236505" flipH="1" flipV="1">
            <a:off x="7301753" y="4860938"/>
            <a:ext cx="618564" cy="94129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15396" y="4055758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研究手法アドバイス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11388" y="5751936"/>
            <a:ext cx="4873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テーマ提供・研究手法アドバイス・分析のお願い</a:t>
            </a:r>
            <a:endParaRPr kumimoji="1" lang="en-US" altLang="ja-JP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研究結果報告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9594594" y="1517020"/>
            <a:ext cx="2427494" cy="894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熊本県産業技術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センター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915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082" y="0"/>
            <a:ext cx="11479306" cy="1325563"/>
          </a:xfrm>
        </p:spPr>
        <p:txBody>
          <a:bodyPr/>
          <a:lstStyle/>
          <a:p>
            <a:r>
              <a:rPr kumimoji="1" lang="ja-JP" altLang="en-US" dirty="0" smtClean="0"/>
              <a:t>研究の概要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山鹿のクワ、蚕の糞の香気成分</a:t>
            </a:r>
            <a:r>
              <a:rPr kumimoji="1" lang="en-US" altLang="ja-JP" dirty="0" smtClean="0"/>
              <a:t>』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34471" y="1492620"/>
            <a:ext cx="1313330" cy="5378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あつまる人工飼料</a:t>
            </a:r>
            <a:r>
              <a:rPr kumimoji="1" lang="ja-JP" altLang="en-US" sz="1600" b="1" dirty="0" err="1" smtClean="0"/>
              <a:t>ふん</a:t>
            </a:r>
            <a:endParaRPr kumimoji="1" lang="ja-JP" altLang="en-US" sz="1600" b="1" dirty="0"/>
          </a:p>
        </p:txBody>
      </p:sp>
      <p:sp>
        <p:nvSpPr>
          <p:cNvPr id="5" name="角丸四角形 4"/>
          <p:cNvSpPr/>
          <p:nvPr/>
        </p:nvSpPr>
        <p:spPr>
          <a:xfrm>
            <a:off x="2776818" y="1492621"/>
            <a:ext cx="1143000" cy="5378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校内クワ</a:t>
            </a:r>
            <a:r>
              <a:rPr kumimoji="1" lang="ja-JP" altLang="en-US" b="1" dirty="0" err="1" smtClean="0"/>
              <a:t>ふん</a:t>
            </a:r>
            <a:endParaRPr kumimoji="1" lang="ja-JP" altLang="en-US" b="1" dirty="0"/>
          </a:p>
        </p:txBody>
      </p:sp>
      <p:sp>
        <p:nvSpPr>
          <p:cNvPr id="6" name="角丸四角形 5"/>
          <p:cNvSpPr/>
          <p:nvPr/>
        </p:nvSpPr>
        <p:spPr>
          <a:xfrm>
            <a:off x="5156946" y="1492623"/>
            <a:ext cx="1143000" cy="5378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あつまる焙煎クワ</a:t>
            </a:r>
            <a:endParaRPr kumimoji="1" lang="ja-JP" altLang="en-US" b="1" dirty="0"/>
          </a:p>
        </p:txBody>
      </p:sp>
      <p:sp>
        <p:nvSpPr>
          <p:cNvPr id="7" name="角丸四角形 6"/>
          <p:cNvSpPr/>
          <p:nvPr/>
        </p:nvSpPr>
        <p:spPr>
          <a:xfrm>
            <a:off x="6694393" y="1492622"/>
            <a:ext cx="1143000" cy="5378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校内</a:t>
            </a:r>
            <a:endParaRPr kumimoji="1" lang="en-US" altLang="ja-JP" b="1" smtClean="0"/>
          </a:p>
          <a:p>
            <a:pPr algn="ctr"/>
            <a:r>
              <a:rPr kumimoji="1" lang="ja-JP" altLang="en-US" b="1" dirty="0" smtClean="0"/>
              <a:t>焙煎クワ</a:t>
            </a:r>
            <a:endParaRPr kumimoji="1" lang="ja-JP" altLang="en-US" b="1" dirty="0"/>
          </a:p>
        </p:txBody>
      </p:sp>
      <p:sp>
        <p:nvSpPr>
          <p:cNvPr id="8" name="角丸四角形 7"/>
          <p:cNvSpPr/>
          <p:nvPr/>
        </p:nvSpPr>
        <p:spPr>
          <a:xfrm>
            <a:off x="9072282" y="1492623"/>
            <a:ext cx="1143000" cy="5378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あつまるクワ</a:t>
            </a:r>
            <a:endParaRPr kumimoji="1"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10609729" y="1492622"/>
            <a:ext cx="1143000" cy="5378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校内</a:t>
            </a:r>
            <a:endParaRPr kumimoji="1" lang="en-US" altLang="ja-JP" b="1" smtClean="0"/>
          </a:p>
          <a:p>
            <a:pPr algn="ctr"/>
            <a:r>
              <a:rPr kumimoji="1" lang="ja-JP" altLang="en-US" b="1" dirty="0" smtClean="0"/>
              <a:t>クワ</a:t>
            </a:r>
            <a:endParaRPr kumimoji="1" lang="ja-JP" altLang="en-US" b="1" dirty="0"/>
          </a:p>
        </p:txBody>
      </p:sp>
      <p:sp>
        <p:nvSpPr>
          <p:cNvPr id="10" name="角丸四角形 9"/>
          <p:cNvSpPr/>
          <p:nvPr/>
        </p:nvSpPr>
        <p:spPr>
          <a:xfrm>
            <a:off x="1540809" y="1492620"/>
            <a:ext cx="1143000" cy="5378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あつまるクワ</a:t>
            </a:r>
            <a:r>
              <a:rPr kumimoji="1" lang="ja-JP" altLang="en-US" b="1" dirty="0" err="1" smtClean="0"/>
              <a:t>ふん</a:t>
            </a:r>
            <a:endParaRPr kumimoji="1" lang="ja-JP" altLang="en-US" b="1" dirty="0"/>
          </a:p>
        </p:txBody>
      </p:sp>
      <p:sp>
        <p:nvSpPr>
          <p:cNvPr id="11" name="角丸四角形 10"/>
          <p:cNvSpPr/>
          <p:nvPr/>
        </p:nvSpPr>
        <p:spPr>
          <a:xfrm>
            <a:off x="0" y="1325563"/>
            <a:ext cx="4249270" cy="9335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901451" y="1325563"/>
            <a:ext cx="3209366" cy="9335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8762999" y="1325563"/>
            <a:ext cx="3209366" cy="9335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1922929" y="2299448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6311151" y="2299448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10219764" y="2326343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1120588" y="3065933"/>
            <a:ext cx="9663953" cy="632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各試料の香気成分の抽出</a:t>
            </a:r>
            <a:endParaRPr kumimoji="1" lang="ja-JP" altLang="en-US" sz="3600" dirty="0"/>
          </a:p>
        </p:txBody>
      </p:sp>
      <p:sp>
        <p:nvSpPr>
          <p:cNvPr id="18" name="下矢印 17"/>
          <p:cNvSpPr/>
          <p:nvPr/>
        </p:nvSpPr>
        <p:spPr>
          <a:xfrm>
            <a:off x="1922929" y="3792073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6311151" y="3792073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10219764" y="3818968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1120588" y="4558557"/>
            <a:ext cx="9663953" cy="632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成分の分析</a:t>
            </a:r>
            <a:endParaRPr kumimoji="1" lang="ja-JP" altLang="en-US" sz="3600" dirty="0"/>
          </a:p>
        </p:txBody>
      </p:sp>
      <p:sp>
        <p:nvSpPr>
          <p:cNvPr id="22" name="下矢印 21"/>
          <p:cNvSpPr/>
          <p:nvPr/>
        </p:nvSpPr>
        <p:spPr>
          <a:xfrm>
            <a:off x="1922929" y="5284697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6311151" y="5311591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10219764" y="5298145"/>
            <a:ext cx="389965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120588" y="6091522"/>
            <a:ext cx="9663953" cy="632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官能評価</a:t>
            </a:r>
            <a:endParaRPr kumimoji="1" lang="ja-JP" altLang="en-US" sz="3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17303" y="996564"/>
            <a:ext cx="181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Dr.</a:t>
            </a:r>
            <a:r>
              <a:rPr kumimoji="1" lang="ja-JP" altLang="en-US" dirty="0" smtClean="0"/>
              <a:t>　</a:t>
            </a:r>
            <a:r>
              <a:rPr kumimoji="1" lang="en-US" altLang="ja-JP" smtClean="0"/>
              <a:t>TSUKAMOTO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8801" y="1001184"/>
            <a:ext cx="16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Dr.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TOKUNAGA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643782" y="989850"/>
            <a:ext cx="115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Dr.</a:t>
            </a:r>
            <a:r>
              <a:rPr kumimoji="1" lang="ja-JP" altLang="en-US" dirty="0" smtClean="0"/>
              <a:t>　</a:t>
            </a:r>
            <a:r>
              <a:rPr kumimoji="1" lang="en-US" altLang="ja-JP" smtClean="0"/>
              <a:t>IKEDA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6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研究立ち上げ　２０２０年７月１５日（水）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■参加者　塚本百花（３－６）　徳永光（２－２）　池田怜亜（２－５）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■協力　　 境　あゆみ先生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■内容　研究概要（目的・実験方法等）の協議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自己紹介（好きな香水の香りの共有）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桑茶の試飲（あつまるシルク社提供）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桑葉の採取、蚕のエサやり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4624714"/>
            <a:ext cx="2707341" cy="20305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76" y="4453264"/>
            <a:ext cx="2935941" cy="22019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25" y="4755823"/>
            <a:ext cx="2263588" cy="16976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8" y="1706701"/>
            <a:ext cx="3662083" cy="27465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21" y="4468391"/>
            <a:ext cx="3030071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3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6188" y="109631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実験開始　</a:t>
            </a:r>
            <a:r>
              <a:rPr lang="ja-JP" altLang="en-US" dirty="0" smtClean="0"/>
              <a:t>２０２０年７月２０日（月）昼休み～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8543" y="1253331"/>
            <a:ext cx="10515600" cy="4351338"/>
          </a:xfrm>
        </p:spPr>
        <p:txBody>
          <a:bodyPr/>
          <a:lstStyle/>
          <a:p>
            <a:r>
              <a:rPr kumimoji="1" lang="ja-JP" altLang="en-US" dirty="0" smtClean="0"/>
              <a:t>実験方法の指導をするために、予備実験を行った。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試料は５種類、全１０種類の抽出を仕掛けた。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981885"/>
            <a:ext cx="4845424" cy="36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2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実験の様子～</a:t>
            </a:r>
            <a:r>
              <a:rPr kumimoji="1" lang="en-US" altLang="ja-JP" dirty="0" smtClean="0"/>
              <a:t>”</a:t>
            </a:r>
            <a:r>
              <a:rPr kumimoji="1" lang="ja-JP" altLang="en-US" dirty="0" smtClean="0"/>
              <a:t>わくわく</a:t>
            </a:r>
            <a:r>
              <a:rPr kumimoji="1" lang="en-US" altLang="ja-JP" dirty="0" smtClean="0"/>
              <a:t>”</a:t>
            </a:r>
            <a:r>
              <a:rPr kumimoji="1" lang="ja-JP" altLang="en-US" dirty="0" smtClean="0"/>
              <a:t>が生まれる時間～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3998685"/>
            <a:ext cx="3541486" cy="26561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1349827"/>
            <a:ext cx="3197982" cy="23984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1349827"/>
            <a:ext cx="4794554" cy="35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4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今後の活動予定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夏期休業中にサンプル準備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実験環境整備</a:t>
            </a:r>
            <a:endParaRPr kumimoji="1" lang="en-US" altLang="ja-JP" dirty="0" smtClean="0"/>
          </a:p>
          <a:p>
            <a:r>
              <a:rPr kumimoji="1" lang="ja-JP" altLang="en-US" dirty="0" smtClean="0"/>
              <a:t>測定手法の模索</a:t>
            </a:r>
            <a:endParaRPr kumimoji="1" lang="en-US" altLang="ja-JP" dirty="0" smtClean="0"/>
          </a:p>
          <a:p>
            <a:r>
              <a:rPr kumimoji="1" lang="ja-JP" altLang="en-US" dirty="0" smtClean="0"/>
              <a:t>熊本大学工学部・薬学部より研究助言をいただく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（株）山鹿シルクより試料提供、研究助言</a:t>
            </a:r>
            <a:endParaRPr kumimoji="1" lang="en-US" altLang="ja-JP" dirty="0" smtClean="0"/>
          </a:p>
          <a:p>
            <a:r>
              <a:rPr kumimoji="1" lang="ja-JP" altLang="en-US" dirty="0" smtClean="0"/>
              <a:t>論文作成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353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207</Words>
  <Application>Microsoft Office PowerPoint</Application>
  <PresentationFormat>ワイド画面</PresentationFormat>
  <Paragraphs>58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AR P丸ゴシック体E</vt:lpstr>
      <vt:lpstr>ＭＳ Ｐゴシック</vt:lpstr>
      <vt:lpstr>Arial</vt:lpstr>
      <vt:lpstr>Calibri</vt:lpstr>
      <vt:lpstr>Calibri Light</vt:lpstr>
      <vt:lpstr>Office テーマ</vt:lpstr>
      <vt:lpstr>鹿本高校シルク研究 プロジェクト報告</vt:lpstr>
      <vt:lpstr>熊本大学工学部田附研究室訪問報告</vt:lpstr>
      <vt:lpstr>YDP研究における実験手法～高大連携、企業連携～</vt:lpstr>
      <vt:lpstr>研究の概要『山鹿のクワ、蚕の糞の香気成分』</vt:lpstr>
      <vt:lpstr>研究立ち上げ　２０２０年７月１５日（水）</vt:lpstr>
      <vt:lpstr>実験開始　２０２０年７月２０日（月）昼休み～</vt:lpstr>
      <vt:lpstr>実験の様子～”わくわく”が生まれる時間～</vt:lpstr>
      <vt:lpstr>今後の活動予定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下木屋 ありさ</dc:creator>
  <cp:lastModifiedBy>菊川 雅子</cp:lastModifiedBy>
  <cp:revision>21</cp:revision>
  <cp:lastPrinted>2020-07-21T04:38:25Z</cp:lastPrinted>
  <dcterms:created xsi:type="dcterms:W3CDTF">2020-07-19T05:21:22Z</dcterms:created>
  <dcterms:modified xsi:type="dcterms:W3CDTF">2020-07-30T01:26:39Z</dcterms:modified>
</cp:coreProperties>
</file>