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7" r:id="rId3"/>
    <p:sldId id="259" r:id="rId4"/>
    <p:sldId id="276" r:id="rId5"/>
    <p:sldId id="283" r:id="rId6"/>
    <p:sldId id="281" r:id="rId7"/>
    <p:sldId id="266" r:id="rId8"/>
    <p:sldId id="269" r:id="rId9"/>
    <p:sldId id="264" r:id="rId10"/>
    <p:sldId id="272" r:id="rId11"/>
    <p:sldId id="263" r:id="rId12"/>
    <p:sldId id="28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.png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4272" y="1621536"/>
            <a:ext cx="9144000" cy="3718560"/>
          </a:xfrm>
        </p:spPr>
        <p:txBody>
          <a:bodyPr>
            <a:normAutofit/>
          </a:bodyPr>
          <a:lstStyle/>
          <a:p>
            <a:r>
              <a:rPr kumimoji="1" lang="ja-JP" altLang="en-US" sz="8800" dirty="0" smtClean="0"/>
              <a:t>三角比の</a:t>
            </a:r>
            <a:r>
              <a:rPr kumimoji="1" lang="ja-JP" altLang="en-US" sz="8800" dirty="0" smtClean="0"/>
              <a:t>値</a:t>
            </a:r>
            <a:r>
              <a:rPr kumimoji="1" lang="en-US" altLang="ja-JP" sz="8800" dirty="0" smtClean="0"/>
              <a:t/>
            </a:r>
            <a:br>
              <a:rPr kumimoji="1" lang="en-US" altLang="ja-JP" sz="8800" dirty="0" smtClean="0"/>
            </a:br>
            <a:r>
              <a:rPr kumimoji="1" lang="en-US" altLang="ja-JP" sz="8800" dirty="0" smtClean="0"/>
              <a:t/>
            </a:r>
            <a:br>
              <a:rPr kumimoji="1" lang="en-US" altLang="ja-JP" sz="8800" dirty="0" smtClean="0"/>
            </a:br>
            <a:r>
              <a:rPr kumimoji="1" lang="ja-JP" altLang="en-US" sz="7200" dirty="0" smtClean="0">
                <a:solidFill>
                  <a:srgbClr val="FF0000"/>
                </a:solidFill>
              </a:rPr>
              <a:t>確認テスト③</a:t>
            </a:r>
            <a:endParaRPr kumimoji="1" lang="ja-JP" altLang="en-US" sz="8800" dirty="0"/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39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4" y="1424625"/>
            <a:ext cx="3023654" cy="51826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17345" y="457201"/>
            <a:ext cx="6174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929344" y="1424623"/>
            <a:ext cx="2459" cy="2026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248756"/>
              </p:ext>
            </p:extLst>
          </p:nvPr>
        </p:nvGraphicFramePr>
        <p:xfrm>
          <a:off x="1808882" y="3513242"/>
          <a:ext cx="245843" cy="50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JS数式作成ﾂ-ﾙ" r:id="rId3" imgW="176400" imgH="360000" progId="JSEQ.Document.3">
                  <p:embed/>
                </p:oleObj>
              </mc:Choice>
              <mc:Fallback>
                <p:oleObj name="JS数式作成ﾂ-ﾙ" r:id="rId3" imgW="1764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8882" y="3513242"/>
                        <a:ext cx="245843" cy="50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532382"/>
              </p:ext>
            </p:extLst>
          </p:nvPr>
        </p:nvGraphicFramePr>
        <p:xfrm>
          <a:off x="7810597" y="2634671"/>
          <a:ext cx="1831885" cy="37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JS数式作成ﾂ-ﾙ" r:id="rId6" imgW="176400" imgH="360000" progId="JSEQ.Document.3">
                  <p:embed/>
                </p:oleObj>
              </mc:Choice>
              <mc:Fallback>
                <p:oleObj name="JS数式作成ﾂ-ﾙ" r:id="rId6" imgW="1764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0597" y="2634671"/>
                        <a:ext cx="1831885" cy="374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6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tan45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130598" y="1111123"/>
            <a:ext cx="232560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91066"/>
              </p:ext>
            </p:extLst>
          </p:nvPr>
        </p:nvGraphicFramePr>
        <p:xfrm>
          <a:off x="8139879" y="2703970"/>
          <a:ext cx="1639530" cy="303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39879" y="2703970"/>
                        <a:ext cx="1639530" cy="303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930587"/>
              </p:ext>
            </p:extLst>
          </p:nvPr>
        </p:nvGraphicFramePr>
        <p:xfrm>
          <a:off x="2834086" y="858505"/>
          <a:ext cx="252617" cy="252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4086" y="858505"/>
                        <a:ext cx="252617" cy="252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3547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図とともに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しっかり覚えましょう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これがすらすら出てこないと何もできません。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773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1060906" y="2276188"/>
            <a:ext cx="2015887" cy="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05143"/>
              </p:ext>
            </p:extLst>
          </p:nvPr>
        </p:nvGraphicFramePr>
        <p:xfrm>
          <a:off x="3248619" y="2046544"/>
          <a:ext cx="212328" cy="5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8619" y="2046544"/>
                        <a:ext cx="212328" cy="57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013002"/>
              </p:ext>
            </p:extLst>
          </p:nvPr>
        </p:nvGraphicFramePr>
        <p:xfrm>
          <a:off x="8080956" y="2469657"/>
          <a:ext cx="1461249" cy="394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JS数式作成ﾂ-ﾙ" r:id="rId6" imgW="133200" imgH="360000" progId="JSEQ.Document.3">
                  <p:embed/>
                </p:oleObj>
              </mc:Choice>
              <mc:Fallback>
                <p:oleObj name="JS数式作成ﾂ-ﾙ" r:id="rId6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80956" y="2469657"/>
                        <a:ext cx="1461249" cy="394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33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cos30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rot="10800000" flipH="1">
            <a:off x="5117690" y="2283444"/>
            <a:ext cx="1" cy="117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45079"/>
              </p:ext>
            </p:extLst>
          </p:nvPr>
        </p:nvGraphicFramePr>
        <p:xfrm>
          <a:off x="4840153" y="3642852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0153" y="3642852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69802"/>
              </p:ext>
            </p:extLst>
          </p:nvPr>
        </p:nvGraphicFramePr>
        <p:xfrm>
          <a:off x="7206985" y="2553724"/>
          <a:ext cx="2954654" cy="388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06985" y="2553724"/>
                        <a:ext cx="2954654" cy="3881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1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14605" y="457201"/>
            <a:ext cx="61500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tan135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4"/>
          </p:cNvCxnSpPr>
          <p:nvPr/>
        </p:nvCxnSpPr>
        <p:spPr>
          <a:xfrm>
            <a:off x="3101803" y="5791123"/>
            <a:ext cx="234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81073"/>
              </p:ext>
            </p:extLst>
          </p:nvPr>
        </p:nvGraphicFramePr>
        <p:xfrm>
          <a:off x="7354156" y="2703970"/>
          <a:ext cx="3387968" cy="335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54156" y="2703970"/>
                        <a:ext cx="3387968" cy="3350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9474"/>
              </p:ext>
            </p:extLst>
          </p:nvPr>
        </p:nvGraphicFramePr>
        <p:xfrm>
          <a:off x="2838163" y="5855909"/>
          <a:ext cx="263640" cy="26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8163" y="5855909"/>
                        <a:ext cx="263640" cy="263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5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88947" y="604684"/>
            <a:ext cx="42770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9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64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cos180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948434"/>
              </p:ext>
            </p:extLst>
          </p:nvPr>
        </p:nvGraphicFramePr>
        <p:xfrm>
          <a:off x="7190378" y="2703970"/>
          <a:ext cx="3257707" cy="325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0378" y="2703970"/>
                        <a:ext cx="3257707" cy="3257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42587"/>
              </p:ext>
            </p:extLst>
          </p:nvPr>
        </p:nvGraphicFramePr>
        <p:xfrm>
          <a:off x="820082" y="3451123"/>
          <a:ext cx="341107" cy="34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0082" y="3451123"/>
                        <a:ext cx="341107" cy="34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62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2588394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4208394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4" idx="4"/>
          </p:cNvCxnSpPr>
          <p:nvPr/>
        </p:nvCxnSpPr>
        <p:spPr>
          <a:xfrm>
            <a:off x="3171399" y="919504"/>
            <a:ext cx="0" cy="49088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2361399" y="1325834"/>
            <a:ext cx="2430000" cy="42641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9" y="1325834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54914"/>
              </p:ext>
            </p:extLst>
          </p:nvPr>
        </p:nvGraphicFramePr>
        <p:xfrm>
          <a:off x="6629041" y="3049895"/>
          <a:ext cx="4048439" cy="286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JS数式作成ﾂ-ﾙ" r:id="rId3" imgW="234000" imgH="165600" progId="JSEQ.Document.3">
                  <p:embed/>
                </p:oleObj>
              </mc:Choice>
              <mc:Fallback>
                <p:oleObj name="JS数式作成ﾂ-ﾙ" r:id="rId3" imgW="2340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041" y="3049895"/>
                        <a:ext cx="4048439" cy="286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81933"/>
              </p:ext>
            </p:extLst>
          </p:nvPr>
        </p:nvGraphicFramePr>
        <p:xfrm>
          <a:off x="2462841" y="1288951"/>
          <a:ext cx="525426" cy="37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JS数式作成ﾂ-ﾙ" r:id="rId5" imgW="234000" imgH="165600" progId="JSEQ.Document.3">
                  <p:embed/>
                </p:oleObj>
              </mc:Choice>
              <mc:Fallback>
                <p:oleObj name="JS数式作成ﾂ-ﾙ" r:id="rId5" imgW="2340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2841" y="1288951"/>
                        <a:ext cx="525426" cy="37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497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cos90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461531"/>
              </p:ext>
            </p:extLst>
          </p:nvPr>
        </p:nvGraphicFramePr>
        <p:xfrm>
          <a:off x="7917118" y="2703970"/>
          <a:ext cx="1610341" cy="335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7118" y="2703970"/>
                        <a:ext cx="1610341" cy="335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212655"/>
              </p:ext>
            </p:extLst>
          </p:nvPr>
        </p:nvGraphicFramePr>
        <p:xfrm>
          <a:off x="2823401" y="3451123"/>
          <a:ext cx="171882" cy="32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401" y="3451123"/>
                        <a:ext cx="171882" cy="32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718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101803" y="1424623"/>
            <a:ext cx="115802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2365"/>
              </p:ext>
            </p:extLst>
          </p:nvPr>
        </p:nvGraphicFramePr>
        <p:xfrm>
          <a:off x="7303627" y="2703970"/>
          <a:ext cx="2858012" cy="3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627" y="2703970"/>
                        <a:ext cx="2858012" cy="375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10501"/>
              </p:ext>
            </p:extLst>
          </p:nvPr>
        </p:nvGraphicFramePr>
        <p:xfrm>
          <a:off x="2692375" y="1165121"/>
          <a:ext cx="395031" cy="51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2375" y="1165121"/>
                        <a:ext cx="395031" cy="51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6664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37</Words>
  <Application>Microsoft Office PowerPoint</Application>
  <PresentationFormat>ワイド画面</PresentationFormat>
  <Paragraphs>14</Paragraphs>
  <Slides>12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三角比の値  確認テスト③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図とともに しっかり覚えましょう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29</cp:revision>
  <dcterms:created xsi:type="dcterms:W3CDTF">2016-08-16T23:02:26Z</dcterms:created>
  <dcterms:modified xsi:type="dcterms:W3CDTF">2016-08-17T23:09:13Z</dcterms:modified>
</cp:coreProperties>
</file>