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6" r:id="rId2"/>
    <p:sldId id="277" r:id="rId3"/>
    <p:sldId id="259" r:id="rId4"/>
    <p:sldId id="276" r:id="rId5"/>
    <p:sldId id="283" r:id="rId6"/>
    <p:sldId id="281" r:id="rId7"/>
    <p:sldId id="266" r:id="rId8"/>
    <p:sldId id="269" r:id="rId9"/>
    <p:sldId id="264" r:id="rId10"/>
    <p:sldId id="272" r:id="rId11"/>
    <p:sldId id="263" r:id="rId12"/>
    <p:sldId id="287" r:id="rId1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39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2016/8/18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9918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2016/8/18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5189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2016/8/18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533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2016/8/18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6321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2016/8/18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5287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2016/8/18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8461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2016/8/18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1984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2016/8/18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4183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2016/8/18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4741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2016/8/18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3846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2016/8/18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58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8C8645-2F2C-47E0-8FBC-026559117D8B}" type="datetimeFigureOut">
              <a:rPr kumimoji="1" lang="ja-JP" altLang="en-US" smtClean="0"/>
              <a:t>2016/8/18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7256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1.png"/><Relationship Id="rId4" Type="http://schemas.openxmlformats.org/officeDocument/2006/relationships/image" Target="../media/image15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17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png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1.png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9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1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14272" y="1621536"/>
            <a:ext cx="9144000" cy="3718560"/>
          </a:xfrm>
        </p:spPr>
        <p:txBody>
          <a:bodyPr>
            <a:normAutofit/>
          </a:bodyPr>
          <a:lstStyle/>
          <a:p>
            <a:r>
              <a:rPr kumimoji="1" lang="ja-JP" altLang="en-US" sz="8800" dirty="0" smtClean="0"/>
              <a:t>三角比の</a:t>
            </a:r>
            <a:r>
              <a:rPr kumimoji="1" lang="ja-JP" altLang="en-US" sz="8800" dirty="0" smtClean="0"/>
              <a:t>値</a:t>
            </a:r>
            <a:r>
              <a:rPr kumimoji="1" lang="en-US" altLang="ja-JP" sz="8800" dirty="0" smtClean="0"/>
              <a:t/>
            </a:r>
            <a:br>
              <a:rPr kumimoji="1" lang="en-US" altLang="ja-JP" sz="8800" dirty="0" smtClean="0"/>
            </a:br>
            <a:r>
              <a:rPr kumimoji="1" lang="en-US" altLang="ja-JP" sz="8800" dirty="0" smtClean="0"/>
              <a:t/>
            </a:r>
            <a:br>
              <a:rPr kumimoji="1" lang="en-US" altLang="ja-JP" sz="8800" dirty="0" smtClean="0"/>
            </a:br>
            <a:r>
              <a:rPr kumimoji="1" lang="ja-JP" altLang="en-US" sz="7200" dirty="0" smtClean="0">
                <a:solidFill>
                  <a:srgbClr val="FF0000"/>
                </a:solidFill>
              </a:rPr>
              <a:t>確認テスト③</a:t>
            </a:r>
            <a:endParaRPr kumimoji="1" lang="ja-JP" altLang="en-US" sz="8800" dirty="0"/>
          </a:p>
        </p:txBody>
      </p:sp>
      <p:pic>
        <p:nvPicPr>
          <p:cNvPr id="4" name="image3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493936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/>
          <p:nvPr/>
        </p:nvCxnSpPr>
        <p:spPr>
          <a:xfrm flipH="1" flipV="1">
            <a:off x="1931804" y="1424625"/>
            <a:ext cx="3023654" cy="5182652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017345" y="457201"/>
            <a:ext cx="617465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cos120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cxnSp>
        <p:nvCxnSpPr>
          <p:cNvPr id="13" name="直線コネクタ 12"/>
          <p:cNvCxnSpPr/>
          <p:nvPr/>
        </p:nvCxnSpPr>
        <p:spPr>
          <a:xfrm>
            <a:off x="1929344" y="1424623"/>
            <a:ext cx="2459" cy="202650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オブジェクト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6248756"/>
              </p:ext>
            </p:extLst>
          </p:nvPr>
        </p:nvGraphicFramePr>
        <p:xfrm>
          <a:off x="1808882" y="3513242"/>
          <a:ext cx="245843" cy="50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8" name="JS数式作成ﾂ-ﾙ" r:id="rId3" imgW="176400" imgH="360000" progId="JSEQ.Document.3">
                  <p:embed/>
                </p:oleObj>
              </mc:Choice>
              <mc:Fallback>
                <p:oleObj name="JS数式作成ﾂ-ﾙ" r:id="rId3" imgW="176400" imgH="3600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08882" y="3513242"/>
                        <a:ext cx="245843" cy="502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" name="image3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18" name="オブジェクト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8532382"/>
              </p:ext>
            </p:extLst>
          </p:nvPr>
        </p:nvGraphicFramePr>
        <p:xfrm>
          <a:off x="7810597" y="2634671"/>
          <a:ext cx="1831885" cy="37463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9" name="JS数式作成ﾂ-ﾙ" r:id="rId6" imgW="176400" imgH="360000" progId="JSEQ.Document.3">
                  <p:embed/>
                </p:oleObj>
              </mc:Choice>
              <mc:Fallback>
                <p:oleObj name="JS数式作成ﾂ-ﾙ" r:id="rId6" imgW="176400" imgH="3600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810597" y="2634671"/>
                        <a:ext cx="1831885" cy="37463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43604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stCxn id="4" idx="3"/>
          </p:cNvCxnSpPr>
          <p:nvPr/>
        </p:nvCxnSpPr>
        <p:spPr>
          <a:xfrm flipV="1">
            <a:off x="1447173" y="1111123"/>
            <a:ext cx="4009027" cy="399463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194321" y="457201"/>
            <a:ext cx="553064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tan45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cxnSp>
        <p:nvCxnSpPr>
          <p:cNvPr id="13" name="直線コネクタ 12"/>
          <p:cNvCxnSpPr/>
          <p:nvPr/>
        </p:nvCxnSpPr>
        <p:spPr>
          <a:xfrm>
            <a:off x="3130598" y="1111123"/>
            <a:ext cx="2325602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4091066"/>
              </p:ext>
            </p:extLst>
          </p:nvPr>
        </p:nvGraphicFramePr>
        <p:xfrm>
          <a:off x="8139879" y="2703970"/>
          <a:ext cx="1639530" cy="303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JS数式作成ﾂ-ﾙ" r:id="rId3" imgW="133200" imgH="133200" progId="JSEQ.Document.3">
                  <p:embed/>
                </p:oleObj>
              </mc:Choice>
              <mc:Fallback>
                <p:oleObj name="JS数式作成ﾂ-ﾙ" r:id="rId3" imgW="133200" imgH="1332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139879" y="2703970"/>
                        <a:ext cx="1639530" cy="3039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オブジェクト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4930587"/>
              </p:ext>
            </p:extLst>
          </p:nvPr>
        </p:nvGraphicFramePr>
        <p:xfrm>
          <a:off x="2834086" y="858505"/>
          <a:ext cx="252617" cy="2526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JS数式作成ﾂ-ﾙ" r:id="rId5" imgW="133200" imgH="133200" progId="JSEQ.Document.3">
                  <p:embed/>
                </p:oleObj>
              </mc:Choice>
              <mc:Fallback>
                <p:oleObj name="JS数式作成ﾂ-ﾙ" r:id="rId5" imgW="133200" imgH="1332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834086" y="858505"/>
                        <a:ext cx="252617" cy="2526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image3.pdf"/>
          <p:cNvPicPr/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335472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図とともに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しっかり覚えましょう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en-US" altLang="ja-JP" dirty="0" smtClean="0"/>
          </a:p>
          <a:p>
            <a:r>
              <a:rPr kumimoji="1" lang="ja-JP" altLang="en-US" dirty="0" smtClean="0">
                <a:solidFill>
                  <a:srgbClr val="FF0000"/>
                </a:solidFill>
              </a:rPr>
              <a:t>これがすらすら出てこないと何もできません。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pic>
        <p:nvPicPr>
          <p:cNvPr id="4" name="image3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277332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/>
          <p:nvPr/>
        </p:nvCxnSpPr>
        <p:spPr>
          <a:xfrm flipH="1" flipV="1">
            <a:off x="1075303" y="2281123"/>
            <a:ext cx="4395295" cy="255634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5840355" y="457201"/>
            <a:ext cx="584036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sin150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cxnSp>
        <p:nvCxnSpPr>
          <p:cNvPr id="13" name="直線コネクタ 12"/>
          <p:cNvCxnSpPr/>
          <p:nvPr/>
        </p:nvCxnSpPr>
        <p:spPr>
          <a:xfrm flipH="1">
            <a:off x="1060906" y="2276188"/>
            <a:ext cx="2015887" cy="9871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オブジェクト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9205143"/>
              </p:ext>
            </p:extLst>
          </p:nvPr>
        </p:nvGraphicFramePr>
        <p:xfrm>
          <a:off x="3248619" y="2046544"/>
          <a:ext cx="212328" cy="5737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4" name="JS数式作成ﾂ-ﾙ" r:id="rId3" imgW="133200" imgH="360000" progId="JSEQ.Document.3">
                  <p:embed/>
                </p:oleObj>
              </mc:Choice>
              <mc:Fallback>
                <p:oleObj name="JS数式作成ﾂ-ﾙ" r:id="rId3" imgW="133200" imgH="3600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48619" y="2046544"/>
                        <a:ext cx="212328" cy="5737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1" name="image3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6013002"/>
              </p:ext>
            </p:extLst>
          </p:nvPr>
        </p:nvGraphicFramePr>
        <p:xfrm>
          <a:off x="8080956" y="2469657"/>
          <a:ext cx="1461249" cy="39488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5" name="JS数式作成ﾂ-ﾙ" r:id="rId6" imgW="133200" imgH="360000" progId="JSEQ.Document.3">
                  <p:embed/>
                </p:oleObj>
              </mc:Choice>
              <mc:Fallback>
                <p:oleObj name="JS数式作成ﾂ-ﾙ" r:id="rId6" imgW="133200" imgH="3600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080956" y="2469657"/>
                        <a:ext cx="1461249" cy="39488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48330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/>
          <p:nvPr/>
        </p:nvCxnSpPr>
        <p:spPr>
          <a:xfrm flipV="1">
            <a:off x="1075303" y="2079523"/>
            <a:ext cx="4380897" cy="254160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194321" y="457201"/>
            <a:ext cx="553064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cos30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cxnSp>
        <p:nvCxnSpPr>
          <p:cNvPr id="13" name="直線コネクタ 12"/>
          <p:cNvCxnSpPr/>
          <p:nvPr/>
        </p:nvCxnSpPr>
        <p:spPr>
          <a:xfrm rot="10800000" flipH="1">
            <a:off x="5117690" y="2283444"/>
            <a:ext cx="1" cy="1179871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オブジェクト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3445079"/>
              </p:ext>
            </p:extLst>
          </p:nvPr>
        </p:nvGraphicFramePr>
        <p:xfrm>
          <a:off x="4840153" y="3642852"/>
          <a:ext cx="476250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JS数式作成ﾂ-ﾙ" r:id="rId3" imgW="298800" imgH="392400" progId="JSEQ.Document.3">
                  <p:embed/>
                </p:oleObj>
              </mc:Choice>
              <mc:Fallback>
                <p:oleObj name="JS数式作成ﾂ-ﾙ" r:id="rId3" imgW="298800" imgH="3924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840153" y="3642852"/>
                        <a:ext cx="476250" cy="623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image3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8769802"/>
              </p:ext>
            </p:extLst>
          </p:nvPr>
        </p:nvGraphicFramePr>
        <p:xfrm>
          <a:off x="7206985" y="2553724"/>
          <a:ext cx="2954654" cy="38819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JS数式作成ﾂ-ﾙ" r:id="rId6" imgW="298800" imgH="392400" progId="JSEQ.Document.3">
                  <p:embed/>
                </p:oleObj>
              </mc:Choice>
              <mc:Fallback>
                <p:oleObj name="JS数式作成ﾂ-ﾙ" r:id="rId6" imgW="298800" imgH="3924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206985" y="2553724"/>
                        <a:ext cx="2954654" cy="38819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58101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endCxn id="4" idx="1"/>
          </p:cNvCxnSpPr>
          <p:nvPr/>
        </p:nvCxnSpPr>
        <p:spPr>
          <a:xfrm flipH="1" flipV="1">
            <a:off x="1447173" y="1796493"/>
            <a:ext cx="4009027" cy="399463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5814605" y="457201"/>
            <a:ext cx="615007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tan135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cxnSp>
        <p:nvCxnSpPr>
          <p:cNvPr id="13" name="直線コネクタ 12"/>
          <p:cNvCxnSpPr>
            <a:stCxn id="4" idx="4"/>
          </p:cNvCxnSpPr>
          <p:nvPr/>
        </p:nvCxnSpPr>
        <p:spPr>
          <a:xfrm>
            <a:off x="3101803" y="5791123"/>
            <a:ext cx="2340000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3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981073"/>
              </p:ext>
            </p:extLst>
          </p:nvPr>
        </p:nvGraphicFramePr>
        <p:xfrm>
          <a:off x="7354156" y="2703970"/>
          <a:ext cx="3387968" cy="3350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4" name="JS数式作成ﾂ-ﾙ" r:id="rId4" imgW="133200" imgH="133200" progId="JSEQ.Document.3">
                  <p:embed/>
                </p:oleObj>
              </mc:Choice>
              <mc:Fallback>
                <p:oleObj name="JS数式作成ﾂ-ﾙ" r:id="rId4" imgW="133200" imgH="1332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354156" y="2703970"/>
                        <a:ext cx="3387968" cy="335079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オブジェクト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049474"/>
              </p:ext>
            </p:extLst>
          </p:nvPr>
        </p:nvGraphicFramePr>
        <p:xfrm>
          <a:off x="2838163" y="5855909"/>
          <a:ext cx="263640" cy="263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5" name="JS数式作成ﾂ-ﾙ" r:id="rId6" imgW="133200" imgH="133200" progId="JSEQ.Document.3">
                  <p:embed/>
                </p:oleObj>
              </mc:Choice>
              <mc:Fallback>
                <p:oleObj name="JS数式作成ﾂ-ﾙ" r:id="rId6" imgW="133200" imgH="1332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838163" y="5855909"/>
                        <a:ext cx="263640" cy="2636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60540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stCxn id="4" idx="6"/>
            <a:endCxn id="4" idx="2"/>
          </p:cNvCxnSpPr>
          <p:nvPr/>
        </p:nvCxnSpPr>
        <p:spPr>
          <a:xfrm flipH="1">
            <a:off x="761803" y="3451123"/>
            <a:ext cx="4680000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888947" y="604684"/>
            <a:ext cx="427703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sin0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pic>
        <p:nvPicPr>
          <p:cNvPr id="21" name="image3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8" name="オブジェクト 7"/>
          <p:cNvGraphicFramePr>
            <a:graphicFrameLocks noChangeAspect="1"/>
          </p:cNvGraphicFramePr>
          <p:nvPr/>
        </p:nvGraphicFramePr>
        <p:xfrm>
          <a:off x="3181885" y="3080520"/>
          <a:ext cx="223991" cy="3116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6" name="JS数式作成ﾂ-ﾙ" r:id="rId4" imgW="133200" imgH="133200" progId="JSEQ.Document.3">
                  <p:embed/>
                </p:oleObj>
              </mc:Choice>
              <mc:Fallback>
                <p:oleObj name="JS数式作成ﾂ-ﾙ" r:id="rId4" imgW="133200" imgH="1332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81885" y="3080520"/>
                        <a:ext cx="223991" cy="3116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オブジェクト 14"/>
          <p:cNvGraphicFramePr>
            <a:graphicFrameLocks noChangeAspect="1"/>
          </p:cNvGraphicFramePr>
          <p:nvPr/>
        </p:nvGraphicFramePr>
        <p:xfrm>
          <a:off x="7781803" y="2325257"/>
          <a:ext cx="2491328" cy="34658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7" name="JS数式作成ﾂ-ﾙ" r:id="rId6" imgW="133200" imgH="133200" progId="JSEQ.Document.3">
                  <p:embed/>
                </p:oleObj>
              </mc:Choice>
              <mc:Fallback>
                <p:oleObj name="JS数式作成ﾂ-ﾙ" r:id="rId6" imgW="133200" imgH="1332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781803" y="2325257"/>
                        <a:ext cx="2491328" cy="34658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86956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stCxn id="4" idx="6"/>
            <a:endCxn id="4" idx="2"/>
          </p:cNvCxnSpPr>
          <p:nvPr/>
        </p:nvCxnSpPr>
        <p:spPr>
          <a:xfrm flipH="1">
            <a:off x="761803" y="3451123"/>
            <a:ext cx="4680000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5840355" y="457201"/>
            <a:ext cx="616483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cos180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pic>
        <p:nvPicPr>
          <p:cNvPr id="21" name="image3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2948434"/>
              </p:ext>
            </p:extLst>
          </p:nvPr>
        </p:nvGraphicFramePr>
        <p:xfrm>
          <a:off x="7190378" y="2703970"/>
          <a:ext cx="3257707" cy="32577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4" name="JS数式作成ﾂ-ﾙ" r:id="rId4" imgW="133200" imgH="133200" progId="JSEQ.Document.3">
                  <p:embed/>
                </p:oleObj>
              </mc:Choice>
              <mc:Fallback>
                <p:oleObj name="JS数式作成ﾂ-ﾙ" r:id="rId4" imgW="133200" imgH="1332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190378" y="2703970"/>
                        <a:ext cx="3257707" cy="32577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オブジェクト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6642587"/>
              </p:ext>
            </p:extLst>
          </p:nvPr>
        </p:nvGraphicFramePr>
        <p:xfrm>
          <a:off x="820082" y="3451123"/>
          <a:ext cx="341107" cy="3411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5" name="JS数式作成ﾂ-ﾙ" r:id="rId6" imgW="133200" imgH="133200" progId="JSEQ.Document.3">
                  <p:embed/>
                </p:oleObj>
              </mc:Choice>
              <mc:Fallback>
                <p:oleObj name="JS数式作成ﾂ-ﾙ" r:id="rId6" imgW="133200" imgH="1332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20082" y="3451123"/>
                        <a:ext cx="341107" cy="3411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35623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1551399" y="2588394"/>
            <a:ext cx="3240000" cy="324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1551399" y="4208394"/>
            <a:ext cx="324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endCxn id="4" idx="4"/>
          </p:cNvCxnSpPr>
          <p:nvPr/>
        </p:nvCxnSpPr>
        <p:spPr>
          <a:xfrm>
            <a:off x="3171399" y="919504"/>
            <a:ext cx="0" cy="490889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4791399" y="190532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/>
          <p:cNvCxnSpPr/>
          <p:nvPr/>
        </p:nvCxnSpPr>
        <p:spPr>
          <a:xfrm flipV="1">
            <a:off x="2361399" y="1325834"/>
            <a:ext cx="2430000" cy="4264151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/>
        </p:nvCxnSpPr>
        <p:spPr>
          <a:xfrm flipH="1">
            <a:off x="3171399" y="1325834"/>
            <a:ext cx="1620000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/>
        </p:nvSpPr>
        <p:spPr>
          <a:xfrm>
            <a:off x="6194321" y="457201"/>
            <a:ext cx="553064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tan60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6954914"/>
              </p:ext>
            </p:extLst>
          </p:nvPr>
        </p:nvGraphicFramePr>
        <p:xfrm>
          <a:off x="6629041" y="3049895"/>
          <a:ext cx="4048439" cy="28642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2" name="JS数式作成ﾂ-ﾙ" r:id="rId3" imgW="234000" imgH="165600" progId="JSEQ.Document.3">
                  <p:embed/>
                </p:oleObj>
              </mc:Choice>
              <mc:Fallback>
                <p:oleObj name="JS数式作成ﾂ-ﾙ" r:id="rId3" imgW="234000" imgH="1656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629041" y="3049895"/>
                        <a:ext cx="4048439" cy="28642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オブジェクト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6981933"/>
              </p:ext>
            </p:extLst>
          </p:nvPr>
        </p:nvGraphicFramePr>
        <p:xfrm>
          <a:off x="2462841" y="1288951"/>
          <a:ext cx="525426" cy="3717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3" name="JS数式作成ﾂ-ﾙ" r:id="rId5" imgW="234000" imgH="165600" progId="JSEQ.Document.3">
                  <p:embed/>
                </p:oleObj>
              </mc:Choice>
              <mc:Fallback>
                <p:oleObj name="JS数式作成ﾂ-ﾙ" r:id="rId5" imgW="234000" imgH="1656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462841" y="1288951"/>
                        <a:ext cx="525426" cy="3717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" name="image3.pdf"/>
          <p:cNvPicPr/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949772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stCxn id="4" idx="4"/>
            <a:endCxn id="4" idx="0"/>
          </p:cNvCxnSpPr>
          <p:nvPr/>
        </p:nvCxnSpPr>
        <p:spPr>
          <a:xfrm flipV="1">
            <a:off x="3101803" y="1111123"/>
            <a:ext cx="0" cy="468000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194321" y="457201"/>
            <a:ext cx="553064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cos90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cxnSp>
        <p:nvCxnSpPr>
          <p:cNvPr id="13" name="直線コネクタ 12"/>
          <p:cNvCxnSpPr>
            <a:stCxn id="4" idx="0"/>
          </p:cNvCxnSpPr>
          <p:nvPr/>
        </p:nvCxnSpPr>
        <p:spPr>
          <a:xfrm flipV="1">
            <a:off x="3101803" y="1106247"/>
            <a:ext cx="0" cy="4876"/>
          </a:xfrm>
          <a:prstGeom prst="line">
            <a:avLst/>
          </a:prstGeom>
          <a:ln w="1016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オブジェクト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0461531"/>
              </p:ext>
            </p:extLst>
          </p:nvPr>
        </p:nvGraphicFramePr>
        <p:xfrm>
          <a:off x="7917118" y="2703970"/>
          <a:ext cx="1610341" cy="33511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2" name="JS数式作成ﾂ-ﾙ" r:id="rId3" imgW="133200" imgH="133200" progId="JSEQ.Document.3">
                  <p:embed/>
                </p:oleObj>
              </mc:Choice>
              <mc:Fallback>
                <p:oleObj name="JS数式作成ﾂ-ﾙ" r:id="rId3" imgW="133200" imgH="1332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917118" y="2703970"/>
                        <a:ext cx="1610341" cy="33511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オブジェクト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2212655"/>
              </p:ext>
            </p:extLst>
          </p:nvPr>
        </p:nvGraphicFramePr>
        <p:xfrm>
          <a:off x="2823401" y="3451123"/>
          <a:ext cx="171882" cy="3263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3" name="JS数式作成ﾂ-ﾙ" r:id="rId5" imgW="133200" imgH="133200" progId="JSEQ.Document.3">
                  <p:embed/>
                </p:oleObj>
              </mc:Choice>
              <mc:Fallback>
                <p:oleObj name="JS数式作成ﾂ-ﾙ" r:id="rId5" imgW="133200" imgH="1332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823401" y="3451123"/>
                        <a:ext cx="171882" cy="3263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" name="image3.pdf"/>
          <p:cNvPicPr/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871827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/>
          <p:nvPr/>
        </p:nvCxnSpPr>
        <p:spPr>
          <a:xfrm flipV="1">
            <a:off x="1931803" y="457201"/>
            <a:ext cx="2876171" cy="5020423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194321" y="457201"/>
            <a:ext cx="553064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sin60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cxnSp>
        <p:nvCxnSpPr>
          <p:cNvPr id="13" name="直線コネクタ 12"/>
          <p:cNvCxnSpPr/>
          <p:nvPr/>
        </p:nvCxnSpPr>
        <p:spPr>
          <a:xfrm flipH="1">
            <a:off x="3101803" y="1424623"/>
            <a:ext cx="1158022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オブジェクト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442365"/>
              </p:ext>
            </p:extLst>
          </p:nvPr>
        </p:nvGraphicFramePr>
        <p:xfrm>
          <a:off x="7303627" y="2703970"/>
          <a:ext cx="2858012" cy="37549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JS数式作成ﾂ-ﾙ" r:id="rId3" imgW="298800" imgH="392400" progId="JSEQ.Document.3">
                  <p:embed/>
                </p:oleObj>
              </mc:Choice>
              <mc:Fallback>
                <p:oleObj name="JS数式作成ﾂ-ﾙ" r:id="rId3" imgW="298800" imgH="3924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303627" y="2703970"/>
                        <a:ext cx="2858012" cy="375494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4710501"/>
              </p:ext>
            </p:extLst>
          </p:nvPr>
        </p:nvGraphicFramePr>
        <p:xfrm>
          <a:off x="2692375" y="1165121"/>
          <a:ext cx="395031" cy="5190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3" name="JS数式作成ﾂ-ﾙ" r:id="rId5" imgW="298800" imgH="392400" progId="JSEQ.Document.3">
                  <p:embed/>
                </p:oleObj>
              </mc:Choice>
              <mc:Fallback>
                <p:oleObj name="JS数式作成ﾂ-ﾙ" r:id="rId5" imgW="298800" imgH="3924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692375" y="1165121"/>
                        <a:ext cx="395031" cy="5190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9" name="image3.pdf"/>
          <p:cNvPicPr/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866646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37</Words>
  <Application>Microsoft Office PowerPoint</Application>
  <PresentationFormat>ワイド画面</PresentationFormat>
  <Paragraphs>14</Paragraphs>
  <Slides>12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8" baseType="lpstr">
      <vt:lpstr>ＭＳ Ｐゴシック</vt:lpstr>
      <vt:lpstr>Arial</vt:lpstr>
      <vt:lpstr>Calibri</vt:lpstr>
      <vt:lpstr>Calibri Light</vt:lpstr>
      <vt:lpstr>Office テーマ</vt:lpstr>
      <vt:lpstr>JS数式作成ﾂ-ﾙ</vt:lpstr>
      <vt:lpstr>三角比の値  確認テスト③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図とともに しっかり覚えましょう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瀬崎 昌仁</dc:creator>
  <cp:lastModifiedBy>瀬崎 昌仁</cp:lastModifiedBy>
  <cp:revision>29</cp:revision>
  <dcterms:created xsi:type="dcterms:W3CDTF">2016-08-16T23:02:26Z</dcterms:created>
  <dcterms:modified xsi:type="dcterms:W3CDTF">2016-08-17T23:09:13Z</dcterms:modified>
</cp:coreProperties>
</file>