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88" r:id="rId2"/>
    <p:sldId id="265" r:id="rId3"/>
    <p:sldId id="270" r:id="rId4"/>
    <p:sldId id="285" r:id="rId5"/>
    <p:sldId id="268" r:id="rId6"/>
    <p:sldId id="259" r:id="rId7"/>
    <p:sldId id="279" r:id="rId8"/>
    <p:sldId id="280" r:id="rId9"/>
    <p:sldId id="275" r:id="rId10"/>
    <p:sldId id="261" r:id="rId11"/>
    <p:sldId id="273" r:id="rId12"/>
    <p:sldId id="287" r:id="rId1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0ADF1-1185-40E6-94B8-3D26365B1D12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37BE4-19B9-4CBE-B207-D29F6FE20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851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918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18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533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32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28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46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98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18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74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846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5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25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.png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14272" y="1621536"/>
            <a:ext cx="9144000" cy="3718560"/>
          </a:xfrm>
        </p:spPr>
        <p:txBody>
          <a:bodyPr>
            <a:normAutofit/>
          </a:bodyPr>
          <a:lstStyle/>
          <a:p>
            <a:r>
              <a:rPr kumimoji="1" lang="ja-JP" altLang="en-US" sz="8800" dirty="0" smtClean="0"/>
              <a:t>三角比の</a:t>
            </a:r>
            <a:r>
              <a:rPr kumimoji="1" lang="ja-JP" altLang="en-US" sz="8800" dirty="0" smtClean="0"/>
              <a:t>値</a:t>
            </a:r>
            <a:r>
              <a:rPr kumimoji="1" lang="en-US" altLang="ja-JP" sz="8800" dirty="0" smtClean="0"/>
              <a:t/>
            </a:r>
            <a:br>
              <a:rPr kumimoji="1" lang="en-US" altLang="ja-JP" sz="8800" dirty="0" smtClean="0"/>
            </a:br>
            <a:r>
              <a:rPr kumimoji="1" lang="en-US" altLang="ja-JP" sz="8800" dirty="0" smtClean="0"/>
              <a:t/>
            </a:r>
            <a:br>
              <a:rPr kumimoji="1" lang="en-US" altLang="ja-JP" sz="8800" dirty="0" smtClean="0"/>
            </a:br>
            <a:r>
              <a:rPr kumimoji="1" lang="ja-JP" altLang="en-US" sz="7200" dirty="0" smtClean="0">
                <a:solidFill>
                  <a:srgbClr val="FF0000"/>
                </a:solidFill>
              </a:rPr>
              <a:t>確認テスト②</a:t>
            </a:r>
            <a:endParaRPr kumimoji="1" lang="ja-JP" altLang="en-US" sz="8800" dirty="0"/>
          </a:p>
        </p:txBody>
      </p:sp>
      <p:pic>
        <p:nvPicPr>
          <p:cNvPr id="4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3519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3"/>
          </p:cNvCxnSpPr>
          <p:nvPr/>
        </p:nvCxnSpPr>
        <p:spPr>
          <a:xfrm flipV="1">
            <a:off x="1447173" y="1111123"/>
            <a:ext cx="4009027" cy="399463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194321" y="457201"/>
            <a:ext cx="55306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sin45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>
            <a:stCxn id="4" idx="7"/>
          </p:cNvCxnSpPr>
          <p:nvPr/>
        </p:nvCxnSpPr>
        <p:spPr>
          <a:xfrm flipH="1" flipV="1">
            <a:off x="3101803" y="1784555"/>
            <a:ext cx="1654630" cy="1193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256385"/>
              </p:ext>
            </p:extLst>
          </p:nvPr>
        </p:nvGraphicFramePr>
        <p:xfrm>
          <a:off x="7432675" y="2603500"/>
          <a:ext cx="3140075" cy="400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JS数式作成ﾂ-ﾙ" r:id="rId3" imgW="298800" imgH="392400" progId="JSEQ.Document.3">
                  <p:embed/>
                </p:oleObj>
              </mc:Choice>
              <mc:Fallback>
                <p:oleObj name="JS数式作成ﾂ-ﾙ" r:id="rId3" imgW="2988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32675" y="2603500"/>
                        <a:ext cx="3140075" cy="4005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875207"/>
              </p:ext>
            </p:extLst>
          </p:nvPr>
        </p:nvGraphicFramePr>
        <p:xfrm>
          <a:off x="2611156" y="1484549"/>
          <a:ext cx="47625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JS数式作成ﾂ-ﾙ" r:id="rId5" imgW="298800" imgH="392400" progId="JSEQ.Document.3">
                  <p:embed/>
                </p:oleObj>
              </mc:Choice>
              <mc:Fallback>
                <p:oleObj name="JS数式作成ﾂ-ﾙ" r:id="rId5" imgW="2988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11156" y="1484549"/>
                        <a:ext cx="476250" cy="623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image3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1923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1551399" y="818588"/>
            <a:ext cx="3240000" cy="324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1551399" y="2438588"/>
            <a:ext cx="324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</p:cNvCxnSpPr>
          <p:nvPr/>
        </p:nvCxnSpPr>
        <p:spPr>
          <a:xfrm>
            <a:off x="3171399" y="818588"/>
            <a:ext cx="0" cy="50948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4791399" y="190532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 flipV="1">
            <a:off x="2361398" y="1009494"/>
            <a:ext cx="2430000" cy="429992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3171398" y="5278401"/>
            <a:ext cx="1620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5884613" y="457201"/>
            <a:ext cx="623856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tan120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481575"/>
              </p:ext>
            </p:extLst>
          </p:nvPr>
        </p:nvGraphicFramePr>
        <p:xfrm>
          <a:off x="6243638" y="3049588"/>
          <a:ext cx="4819650" cy="286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JS数式作成ﾂ-ﾙ" r:id="rId3" imgW="277200" imgH="165600" progId="JSEQ.Document.3">
                  <p:embed/>
                </p:oleObj>
              </mc:Choice>
              <mc:Fallback>
                <p:oleObj name="JS数式作成ﾂ-ﾙ" r:id="rId3" imgW="277200" imgH="1656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43638" y="3049588"/>
                        <a:ext cx="4819650" cy="286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953697"/>
              </p:ext>
            </p:extLst>
          </p:nvPr>
        </p:nvGraphicFramePr>
        <p:xfrm>
          <a:off x="2453660" y="5054216"/>
          <a:ext cx="6254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JS数式作成ﾂ-ﾙ" r:id="rId5" imgW="277200" imgH="165600" progId="JSEQ.Document.3">
                  <p:embed/>
                </p:oleObj>
              </mc:Choice>
              <mc:Fallback>
                <p:oleObj name="JS数式作成ﾂ-ﾙ" r:id="rId5" imgW="277200" imgH="1656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53660" y="5054216"/>
                        <a:ext cx="625475" cy="37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image3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25247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図とともに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しっかり覚えましょう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これがすらすら出てこないと何もできません。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4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586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V="1">
            <a:off x="1931803" y="457201"/>
            <a:ext cx="2876171" cy="502042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194321" y="457201"/>
            <a:ext cx="55306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cos60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4259825" y="1424623"/>
            <a:ext cx="2459" cy="2026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281289"/>
              </p:ext>
            </p:extLst>
          </p:nvPr>
        </p:nvGraphicFramePr>
        <p:xfrm>
          <a:off x="4175980" y="3451123"/>
          <a:ext cx="206045" cy="477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JS数式作成ﾂ-ﾙ" r:id="rId3" imgW="133200" imgH="360000" progId="JSEQ.Document.3">
                  <p:embed/>
                </p:oleObj>
              </mc:Choice>
              <mc:Fallback>
                <p:oleObj name="JS数式作成ﾂ-ﾙ" r:id="rId3" imgW="133200" imgH="3600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75980" y="3451123"/>
                        <a:ext cx="206045" cy="4771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595076"/>
              </p:ext>
            </p:extLst>
          </p:nvPr>
        </p:nvGraphicFramePr>
        <p:xfrm>
          <a:off x="8075816" y="2309045"/>
          <a:ext cx="1519585" cy="4106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JS数式作成ﾂ-ﾙ" r:id="rId5" imgW="133200" imgH="360000" progId="JSEQ.Document.3">
                  <p:embed/>
                </p:oleObj>
              </mc:Choice>
              <mc:Fallback>
                <p:oleObj name="JS数式作成ﾂ-ﾙ" r:id="rId5" imgW="133200" imgH="3600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75816" y="2309045"/>
                        <a:ext cx="1519585" cy="4106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image3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82263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H="1" flipV="1">
            <a:off x="1931803" y="1424624"/>
            <a:ext cx="3008907" cy="518265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194321" y="457201"/>
            <a:ext cx="58403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sin120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/>
          <p:nvPr/>
        </p:nvCxnSpPr>
        <p:spPr>
          <a:xfrm flipH="1">
            <a:off x="1931804" y="1424624"/>
            <a:ext cx="116999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7303627" y="2703970"/>
          <a:ext cx="2858012" cy="3754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0" name="JS数式作成ﾂ-ﾙ" r:id="rId3" imgW="298800" imgH="392400" progId="JSEQ.Document.3">
                  <p:embed/>
                </p:oleObj>
              </mc:Choice>
              <mc:Fallback>
                <p:oleObj name="JS数式作成ﾂ-ﾙ" r:id="rId3" imgW="2988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03627" y="2703970"/>
                        <a:ext cx="2858012" cy="37549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997327"/>
              </p:ext>
            </p:extLst>
          </p:nvPr>
        </p:nvGraphicFramePr>
        <p:xfrm>
          <a:off x="3116201" y="1144402"/>
          <a:ext cx="395031" cy="519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1" name="JS数式作成ﾂ-ﾙ" r:id="rId5" imgW="298800" imgH="392400" progId="JSEQ.Document.3">
                  <p:embed/>
                </p:oleObj>
              </mc:Choice>
              <mc:Fallback>
                <p:oleObj name="JS数式作成ﾂ-ﾙ" r:id="rId5" imgW="2988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16201" y="1144402"/>
                        <a:ext cx="395031" cy="5190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image3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24048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6"/>
            <a:endCxn id="4" idx="2"/>
          </p:cNvCxnSpPr>
          <p:nvPr/>
        </p:nvCxnSpPr>
        <p:spPr>
          <a:xfrm flipH="1">
            <a:off x="761803" y="3451123"/>
            <a:ext cx="46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801185" y="604684"/>
            <a:ext cx="44525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tan0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pic>
        <p:nvPicPr>
          <p:cNvPr id="21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3181885" y="3080520"/>
          <a:ext cx="223991" cy="311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8" name="JS数式作成ﾂ-ﾙ" r:id="rId4" imgW="133200" imgH="133200" progId="JSEQ.Document.3">
                  <p:embed/>
                </p:oleObj>
              </mc:Choice>
              <mc:Fallback>
                <p:oleObj name="JS数式作成ﾂ-ﾙ" r:id="rId4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81885" y="3080520"/>
                        <a:ext cx="223991" cy="311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/>
        </p:nvGraphicFramePr>
        <p:xfrm>
          <a:off x="7781803" y="2325257"/>
          <a:ext cx="2491328" cy="3465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9" name="JS数式作成ﾂ-ﾙ" r:id="rId6" imgW="133200" imgH="133200" progId="JSEQ.Document.3">
                  <p:embed/>
                </p:oleObj>
              </mc:Choice>
              <mc:Fallback>
                <p:oleObj name="JS数式作成ﾂ-ﾙ" r:id="rId6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81803" y="2325257"/>
                        <a:ext cx="2491328" cy="3465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98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4"/>
            <a:endCxn id="4" idx="0"/>
          </p:cNvCxnSpPr>
          <p:nvPr/>
        </p:nvCxnSpPr>
        <p:spPr>
          <a:xfrm flipV="1">
            <a:off x="3101803" y="1111123"/>
            <a:ext cx="0" cy="4680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194321" y="457201"/>
            <a:ext cx="55306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sin90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>
            <a:stCxn id="4" idx="0"/>
          </p:cNvCxnSpPr>
          <p:nvPr/>
        </p:nvCxnSpPr>
        <p:spPr>
          <a:xfrm flipV="1">
            <a:off x="3101803" y="1106247"/>
            <a:ext cx="0" cy="4876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164863"/>
              </p:ext>
            </p:extLst>
          </p:nvPr>
        </p:nvGraphicFramePr>
        <p:xfrm>
          <a:off x="7917118" y="2703970"/>
          <a:ext cx="1610341" cy="3351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JS数式作成ﾂ-ﾙ" r:id="rId3" imgW="133200" imgH="133200" progId="JSEQ.Document.3">
                  <p:embed/>
                </p:oleObj>
              </mc:Choice>
              <mc:Fallback>
                <p:oleObj name="JS数式作成ﾂ-ﾙ" r:id="rId3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17118" y="2703970"/>
                        <a:ext cx="1610341" cy="33511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762286"/>
              </p:ext>
            </p:extLst>
          </p:nvPr>
        </p:nvGraphicFramePr>
        <p:xfrm>
          <a:off x="2823401" y="735642"/>
          <a:ext cx="171882" cy="326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JS数式作成ﾂ-ﾙ" r:id="rId5" imgW="133200" imgH="133200" progId="JSEQ.Document.3">
                  <p:embed/>
                </p:oleObj>
              </mc:Choice>
              <mc:Fallback>
                <p:oleObj name="JS数式作成ﾂ-ﾙ" r:id="rId5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23401" y="735642"/>
                        <a:ext cx="171882" cy="326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image3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6614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V="1">
            <a:off x="1075303" y="2079523"/>
            <a:ext cx="4380897" cy="25416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194321" y="457201"/>
            <a:ext cx="55306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cos30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/>
          <p:nvPr/>
        </p:nvCxnSpPr>
        <p:spPr>
          <a:xfrm rot="10800000" flipH="1">
            <a:off x="5117690" y="2283444"/>
            <a:ext cx="1" cy="117987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445079"/>
              </p:ext>
            </p:extLst>
          </p:nvPr>
        </p:nvGraphicFramePr>
        <p:xfrm>
          <a:off x="4840153" y="3642852"/>
          <a:ext cx="47625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JS数式作成ﾂ-ﾙ" r:id="rId3" imgW="298800" imgH="392400" progId="JSEQ.Document.3">
                  <p:embed/>
                </p:oleObj>
              </mc:Choice>
              <mc:Fallback>
                <p:oleObj name="JS数式作成ﾂ-ﾙ" r:id="rId3" imgW="2988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40153" y="3642852"/>
                        <a:ext cx="476250" cy="623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769802"/>
              </p:ext>
            </p:extLst>
          </p:nvPr>
        </p:nvGraphicFramePr>
        <p:xfrm>
          <a:off x="7206985" y="2553724"/>
          <a:ext cx="2954654" cy="3881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JS数式作成ﾂ-ﾙ" r:id="rId6" imgW="298800" imgH="392400" progId="JSEQ.Document.3">
                  <p:embed/>
                </p:oleObj>
              </mc:Choice>
              <mc:Fallback>
                <p:oleObj name="JS数式作成ﾂ-ﾙ" r:id="rId6" imgW="2988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206985" y="2553724"/>
                        <a:ext cx="2954654" cy="38819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10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H="1" flipV="1">
            <a:off x="1075303" y="2281123"/>
            <a:ext cx="4395295" cy="255634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840355" y="457201"/>
            <a:ext cx="61795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tan150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3101803" y="4837471"/>
            <a:ext cx="2354397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804765"/>
              </p:ext>
            </p:extLst>
          </p:nvPr>
        </p:nvGraphicFramePr>
        <p:xfrm>
          <a:off x="2537161" y="4643018"/>
          <a:ext cx="489410" cy="562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8" name="JS数式作成ﾂ-ﾙ" r:id="rId4" imgW="342000" imgH="392400" progId="JSEQ.Document.3">
                  <p:embed/>
                </p:oleObj>
              </mc:Choice>
              <mc:Fallback>
                <p:oleObj name="JS数式作成ﾂ-ﾙ" r:id="rId4" imgW="3420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37161" y="4643018"/>
                        <a:ext cx="489410" cy="5622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643964"/>
              </p:ext>
            </p:extLst>
          </p:nvPr>
        </p:nvGraphicFramePr>
        <p:xfrm>
          <a:off x="7497098" y="2703970"/>
          <a:ext cx="2855833" cy="3280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9" name="JS数式作成ﾂ-ﾙ" r:id="rId6" imgW="342000" imgH="392400" progId="JSEQ.Document.3">
                  <p:embed/>
                </p:oleObj>
              </mc:Choice>
              <mc:Fallback>
                <p:oleObj name="JS数式作成ﾂ-ﾙ" r:id="rId6" imgW="3420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497098" y="2703970"/>
                        <a:ext cx="2855833" cy="32808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41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6"/>
            <a:endCxn id="4" idx="2"/>
          </p:cNvCxnSpPr>
          <p:nvPr/>
        </p:nvCxnSpPr>
        <p:spPr>
          <a:xfrm flipH="1">
            <a:off x="761803" y="3451123"/>
            <a:ext cx="46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840355" y="457201"/>
            <a:ext cx="58403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sin180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pic>
        <p:nvPicPr>
          <p:cNvPr id="21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91940"/>
              </p:ext>
            </p:extLst>
          </p:nvPr>
        </p:nvGraphicFramePr>
        <p:xfrm>
          <a:off x="3181885" y="3080520"/>
          <a:ext cx="223991" cy="311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JS数式作成ﾂ-ﾙ" r:id="rId4" imgW="133200" imgH="133200" progId="JSEQ.Document.3">
                  <p:embed/>
                </p:oleObj>
              </mc:Choice>
              <mc:Fallback>
                <p:oleObj name="JS数式作成ﾂ-ﾙ" r:id="rId4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81885" y="3080520"/>
                        <a:ext cx="223991" cy="311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980455"/>
              </p:ext>
            </p:extLst>
          </p:nvPr>
        </p:nvGraphicFramePr>
        <p:xfrm>
          <a:off x="7781803" y="2325257"/>
          <a:ext cx="2491328" cy="3465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1" name="JS数式作成ﾂ-ﾙ" r:id="rId6" imgW="133200" imgH="133200" progId="JSEQ.Document.3">
                  <p:embed/>
                </p:oleObj>
              </mc:Choice>
              <mc:Fallback>
                <p:oleObj name="JS数式作成ﾂ-ﾙ" r:id="rId6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81803" y="2325257"/>
                        <a:ext cx="2491328" cy="3465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034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endCxn id="4" idx="1"/>
          </p:cNvCxnSpPr>
          <p:nvPr/>
        </p:nvCxnSpPr>
        <p:spPr>
          <a:xfrm flipH="1" flipV="1">
            <a:off x="1447173" y="1796493"/>
            <a:ext cx="4009027" cy="399463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802413" y="416170"/>
            <a:ext cx="620670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cos135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>
            <a:endCxn id="4" idx="1"/>
          </p:cNvCxnSpPr>
          <p:nvPr/>
        </p:nvCxnSpPr>
        <p:spPr>
          <a:xfrm flipV="1">
            <a:off x="1447173" y="1796493"/>
            <a:ext cx="0" cy="165463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50461"/>
              </p:ext>
            </p:extLst>
          </p:nvPr>
        </p:nvGraphicFramePr>
        <p:xfrm>
          <a:off x="1190958" y="3559651"/>
          <a:ext cx="40957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JS数式作成ﾂ-ﾙ" r:id="rId4" imgW="342000" imgH="392400" progId="JSEQ.Document.3">
                  <p:embed/>
                </p:oleObj>
              </mc:Choice>
              <mc:Fallback>
                <p:oleObj name="JS数式作成ﾂ-ﾙ" r:id="rId4" imgW="3420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0958" y="3559651"/>
                        <a:ext cx="409575" cy="468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027915"/>
              </p:ext>
            </p:extLst>
          </p:nvPr>
        </p:nvGraphicFramePr>
        <p:xfrm>
          <a:off x="7110829" y="2703970"/>
          <a:ext cx="3217880" cy="3696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JS数式作成ﾂ-ﾙ" r:id="rId6" imgW="342000" imgH="392400" progId="JSEQ.Document.3">
                  <p:embed/>
                </p:oleObj>
              </mc:Choice>
              <mc:Fallback>
                <p:oleObj name="JS数式作成ﾂ-ﾙ" r:id="rId6" imgW="3420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110829" y="2703970"/>
                        <a:ext cx="3217880" cy="36968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485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37</Words>
  <Application>Microsoft Office PowerPoint</Application>
  <PresentationFormat>ワイド画面</PresentationFormat>
  <Paragraphs>14</Paragraphs>
  <Slides>12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Office テーマ</vt:lpstr>
      <vt:lpstr>JS数式作成ﾂ-ﾙ</vt:lpstr>
      <vt:lpstr>三角比の値  確認テスト②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図とともに しっかり覚えましょう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瀬崎 昌仁</dc:creator>
  <cp:lastModifiedBy>瀬崎 昌仁</cp:lastModifiedBy>
  <cp:revision>30</cp:revision>
  <cp:lastPrinted>2016-08-17T23:00:23Z</cp:lastPrinted>
  <dcterms:created xsi:type="dcterms:W3CDTF">2016-08-16T23:02:26Z</dcterms:created>
  <dcterms:modified xsi:type="dcterms:W3CDTF">2016-08-17T23:10:20Z</dcterms:modified>
</cp:coreProperties>
</file>