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4"/>
  </p:handoutMasterIdLst>
  <p:sldIdLst>
    <p:sldId id="288" r:id="rId2"/>
    <p:sldId id="265" r:id="rId3"/>
    <p:sldId id="270" r:id="rId4"/>
    <p:sldId id="285" r:id="rId5"/>
    <p:sldId id="268" r:id="rId6"/>
    <p:sldId id="259" r:id="rId7"/>
    <p:sldId id="279" r:id="rId8"/>
    <p:sldId id="280" r:id="rId9"/>
    <p:sldId id="275" r:id="rId10"/>
    <p:sldId id="261" r:id="rId11"/>
    <p:sldId id="273" r:id="rId12"/>
    <p:sldId id="287" r:id="rId13"/>
  </p:sldIdLst>
  <p:sldSz cx="12192000" cy="6858000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9" d="100"/>
          <a:sy n="79" d="100"/>
        </p:scale>
        <p:origin x="420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10.vml.rels><?xml version="1.0" encoding="UTF-8" standalone="yes"?>
<Relationships xmlns="http://schemas.openxmlformats.org/package/2006/relationships"><Relationship Id="rId2" Type="http://schemas.openxmlformats.org/officeDocument/2006/relationships/image" Target="../media/image16.wmf"/><Relationship Id="rId1" Type="http://schemas.openxmlformats.org/officeDocument/2006/relationships/image" Target="../media/image15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image" Target="../media/image3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image" Target="../media/image6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image" Target="../media/image8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8.vml.rels><?xml version="1.0" encoding="UTF-8" standalone="yes"?>
<Relationships xmlns="http://schemas.openxmlformats.org/package/2006/relationships"><Relationship Id="rId2" Type="http://schemas.openxmlformats.org/officeDocument/2006/relationships/image" Target="../media/image12.wmf"/><Relationship Id="rId1" Type="http://schemas.openxmlformats.org/officeDocument/2006/relationships/image" Target="../media/image11.wmf"/></Relationships>
</file>

<file path=ppt/drawings/_rels/vmlDrawing9.vml.rels><?xml version="1.0" encoding="UTF-8" standalone="yes"?>
<Relationships xmlns="http://schemas.openxmlformats.org/package/2006/relationships"><Relationship Id="rId2" Type="http://schemas.openxmlformats.org/officeDocument/2006/relationships/image" Target="../media/image14.wmf"/><Relationship Id="rId1" Type="http://schemas.openxmlformats.org/officeDocument/2006/relationships/image" Target="../media/image13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15373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9D0ADF1-1185-40E6-94B8-3D26365B1D12}" type="datetimeFigureOut">
              <a:rPr kumimoji="1" lang="ja-JP" altLang="en-US" smtClean="0"/>
              <a:t>2016/8/18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15373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7D37BE4-19B9-4CBE-B207-D29F6FE2035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1385144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8C8645-2F2C-47E0-8FBC-026559117D8B}" type="datetimeFigureOut">
              <a:rPr kumimoji="1" lang="ja-JP" altLang="en-US" smtClean="0"/>
              <a:t>2016/8/18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6C80B-5970-4A43-AE90-5CCFE70B6B4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099183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8C8645-2F2C-47E0-8FBC-026559117D8B}" type="datetimeFigureOut">
              <a:rPr kumimoji="1" lang="ja-JP" altLang="en-US" smtClean="0"/>
              <a:t>2016/8/18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6C80B-5970-4A43-AE90-5CCFE70B6B4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451896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8C8645-2F2C-47E0-8FBC-026559117D8B}" type="datetimeFigureOut">
              <a:rPr kumimoji="1" lang="ja-JP" altLang="en-US" smtClean="0"/>
              <a:t>2016/8/18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6C80B-5970-4A43-AE90-5CCFE70B6B4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795331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8C8645-2F2C-47E0-8FBC-026559117D8B}" type="datetimeFigureOut">
              <a:rPr kumimoji="1" lang="ja-JP" altLang="en-US" smtClean="0"/>
              <a:t>2016/8/18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6C80B-5970-4A43-AE90-5CCFE70B6B4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263210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8C8645-2F2C-47E0-8FBC-026559117D8B}" type="datetimeFigureOut">
              <a:rPr kumimoji="1" lang="ja-JP" altLang="en-US" smtClean="0"/>
              <a:t>2016/8/18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6C80B-5970-4A43-AE90-5CCFE70B6B4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852878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8C8645-2F2C-47E0-8FBC-026559117D8B}" type="datetimeFigureOut">
              <a:rPr kumimoji="1" lang="ja-JP" altLang="en-US" smtClean="0"/>
              <a:t>2016/8/18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6C80B-5970-4A43-AE90-5CCFE70B6B4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884615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8C8645-2F2C-47E0-8FBC-026559117D8B}" type="datetimeFigureOut">
              <a:rPr kumimoji="1" lang="ja-JP" altLang="en-US" smtClean="0"/>
              <a:t>2016/8/18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6C80B-5970-4A43-AE90-5CCFE70B6B4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819842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8C8645-2F2C-47E0-8FBC-026559117D8B}" type="datetimeFigureOut">
              <a:rPr kumimoji="1" lang="ja-JP" altLang="en-US" smtClean="0"/>
              <a:t>2016/8/18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6C80B-5970-4A43-AE90-5CCFE70B6B4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341836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8C8645-2F2C-47E0-8FBC-026559117D8B}" type="datetimeFigureOut">
              <a:rPr kumimoji="1" lang="ja-JP" altLang="en-US" smtClean="0"/>
              <a:t>2016/8/18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6C80B-5970-4A43-AE90-5CCFE70B6B4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347413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8C8645-2F2C-47E0-8FBC-026559117D8B}" type="datetimeFigureOut">
              <a:rPr kumimoji="1" lang="ja-JP" altLang="en-US" smtClean="0"/>
              <a:t>2016/8/18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6C80B-5970-4A43-AE90-5CCFE70B6B4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238462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8C8645-2F2C-47E0-8FBC-026559117D8B}" type="datetimeFigureOut">
              <a:rPr kumimoji="1" lang="ja-JP" altLang="en-US" smtClean="0"/>
              <a:t>2016/8/18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6C80B-5970-4A43-AE90-5CCFE70B6B4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07583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8C8645-2F2C-47E0-8FBC-026559117D8B}" type="datetimeFigureOut">
              <a:rPr kumimoji="1" lang="ja-JP" altLang="en-US" smtClean="0"/>
              <a:t>2016/8/18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C6C80B-5970-4A43-AE90-5CCFE70B6B4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472567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7.bin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14.wmf"/><Relationship Id="rId5" Type="http://schemas.openxmlformats.org/officeDocument/2006/relationships/oleObject" Target="../embeddings/oleObject18.bin"/><Relationship Id="rId4" Type="http://schemas.openxmlformats.org/officeDocument/2006/relationships/image" Target="../media/image13.w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9.bin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16.wmf"/><Relationship Id="rId5" Type="http://schemas.openxmlformats.org/officeDocument/2006/relationships/oleObject" Target="../embeddings/oleObject20.bin"/><Relationship Id="rId4" Type="http://schemas.openxmlformats.org/officeDocument/2006/relationships/image" Target="../media/image15.wmf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1.png"/><Relationship Id="rId5" Type="http://schemas.openxmlformats.org/officeDocument/2006/relationships/oleObject" Target="../embeddings/oleObject2.bin"/><Relationship Id="rId4" Type="http://schemas.openxmlformats.org/officeDocument/2006/relationships/image" Target="../media/image2.w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4.wmf"/><Relationship Id="rId5" Type="http://schemas.openxmlformats.org/officeDocument/2006/relationships/oleObject" Target="../embeddings/oleObject4.bin"/><Relationship Id="rId4" Type="http://schemas.openxmlformats.org/officeDocument/2006/relationships/image" Target="../media/image3.w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6.bin"/><Relationship Id="rId5" Type="http://schemas.openxmlformats.org/officeDocument/2006/relationships/image" Target="../media/image5.wmf"/><Relationship Id="rId4" Type="http://schemas.openxmlformats.org/officeDocument/2006/relationships/oleObject" Target="../embeddings/oleObject5.bin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7.wmf"/><Relationship Id="rId5" Type="http://schemas.openxmlformats.org/officeDocument/2006/relationships/oleObject" Target="../embeddings/oleObject8.bin"/><Relationship Id="rId4" Type="http://schemas.openxmlformats.org/officeDocument/2006/relationships/image" Target="../media/image6.w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7" Type="http://schemas.openxmlformats.org/officeDocument/2006/relationships/image" Target="../media/image9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10.bin"/><Relationship Id="rId5" Type="http://schemas.openxmlformats.org/officeDocument/2006/relationships/image" Target="../media/image1.png"/><Relationship Id="rId4" Type="http://schemas.openxmlformats.org/officeDocument/2006/relationships/image" Target="../media/image8.w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12.bin"/><Relationship Id="rId5" Type="http://schemas.openxmlformats.org/officeDocument/2006/relationships/image" Target="../media/image10.wmf"/><Relationship Id="rId4" Type="http://schemas.openxmlformats.org/officeDocument/2006/relationships/oleObject" Target="../embeddings/oleObject11.bin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7.vml"/><Relationship Id="rId6" Type="http://schemas.openxmlformats.org/officeDocument/2006/relationships/oleObject" Target="../embeddings/oleObject14.bin"/><Relationship Id="rId5" Type="http://schemas.openxmlformats.org/officeDocument/2006/relationships/image" Target="../media/image5.wmf"/><Relationship Id="rId4" Type="http://schemas.openxmlformats.org/officeDocument/2006/relationships/oleObject" Target="../embeddings/oleObject13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12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8.vml"/><Relationship Id="rId6" Type="http://schemas.openxmlformats.org/officeDocument/2006/relationships/oleObject" Target="../embeddings/oleObject16.bin"/><Relationship Id="rId5" Type="http://schemas.openxmlformats.org/officeDocument/2006/relationships/image" Target="../media/image11.wmf"/><Relationship Id="rId4" Type="http://schemas.openxmlformats.org/officeDocument/2006/relationships/oleObject" Target="../embeddings/oleObject15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414272" y="1621536"/>
            <a:ext cx="9144000" cy="3718560"/>
          </a:xfrm>
        </p:spPr>
        <p:txBody>
          <a:bodyPr>
            <a:normAutofit/>
          </a:bodyPr>
          <a:lstStyle/>
          <a:p>
            <a:r>
              <a:rPr kumimoji="1" lang="ja-JP" altLang="en-US" sz="8800" dirty="0" smtClean="0"/>
              <a:t>三角比の</a:t>
            </a:r>
            <a:r>
              <a:rPr kumimoji="1" lang="ja-JP" altLang="en-US" sz="8800" dirty="0" smtClean="0"/>
              <a:t>値</a:t>
            </a:r>
            <a:r>
              <a:rPr kumimoji="1" lang="en-US" altLang="ja-JP" sz="8800" dirty="0" smtClean="0"/>
              <a:t/>
            </a:r>
            <a:br>
              <a:rPr kumimoji="1" lang="en-US" altLang="ja-JP" sz="8800" dirty="0" smtClean="0"/>
            </a:br>
            <a:r>
              <a:rPr kumimoji="1" lang="en-US" altLang="ja-JP" sz="8800" dirty="0" smtClean="0"/>
              <a:t/>
            </a:r>
            <a:br>
              <a:rPr kumimoji="1" lang="en-US" altLang="ja-JP" sz="8800" dirty="0" smtClean="0"/>
            </a:br>
            <a:r>
              <a:rPr kumimoji="1" lang="ja-JP" altLang="en-US" sz="7200" dirty="0" smtClean="0">
                <a:solidFill>
                  <a:srgbClr val="FF0000"/>
                </a:solidFill>
              </a:rPr>
              <a:t>確認テスト②</a:t>
            </a:r>
            <a:endParaRPr kumimoji="1" lang="ja-JP" altLang="en-US" sz="8800" dirty="0"/>
          </a:p>
        </p:txBody>
      </p:sp>
      <p:pic>
        <p:nvPicPr>
          <p:cNvPr id="4" name="image3.pdf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10427" y="-177155"/>
            <a:ext cx="2343234" cy="1186650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16351971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円/楕円 3"/>
          <p:cNvSpPr>
            <a:spLocks/>
          </p:cNvSpPr>
          <p:nvPr/>
        </p:nvSpPr>
        <p:spPr>
          <a:xfrm>
            <a:off x="761803" y="1111123"/>
            <a:ext cx="4680000" cy="4680000"/>
          </a:xfrm>
          <a:prstGeom prst="ellipse">
            <a:avLst/>
          </a:prstGeom>
          <a:ln w="254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6" name="直線コネクタ 5"/>
          <p:cNvCxnSpPr>
            <a:stCxn id="4" idx="2"/>
            <a:endCxn id="4" idx="6"/>
          </p:cNvCxnSpPr>
          <p:nvPr/>
        </p:nvCxnSpPr>
        <p:spPr>
          <a:xfrm>
            <a:off x="761803" y="3451123"/>
            <a:ext cx="46800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直線コネクタ 8"/>
          <p:cNvCxnSpPr>
            <a:stCxn id="4" idx="0"/>
            <a:endCxn id="4" idx="4"/>
          </p:cNvCxnSpPr>
          <p:nvPr/>
        </p:nvCxnSpPr>
        <p:spPr>
          <a:xfrm>
            <a:off x="3101803" y="1111123"/>
            <a:ext cx="0" cy="468000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直線コネクタ 13"/>
          <p:cNvCxnSpPr/>
          <p:nvPr/>
        </p:nvCxnSpPr>
        <p:spPr>
          <a:xfrm flipV="1">
            <a:off x="5456200" y="294969"/>
            <a:ext cx="0" cy="631230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直線コネクタ 2"/>
          <p:cNvCxnSpPr>
            <a:stCxn id="4" idx="3"/>
          </p:cNvCxnSpPr>
          <p:nvPr/>
        </p:nvCxnSpPr>
        <p:spPr>
          <a:xfrm flipV="1">
            <a:off x="1447173" y="1111123"/>
            <a:ext cx="4009027" cy="3994630"/>
          </a:xfrm>
          <a:prstGeom prst="line">
            <a:avLst/>
          </a:prstGeom>
          <a:ln w="508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テキスト ボックス 10"/>
          <p:cNvSpPr txBox="1"/>
          <p:nvPr/>
        </p:nvSpPr>
        <p:spPr>
          <a:xfrm>
            <a:off x="6194321" y="457201"/>
            <a:ext cx="5530647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4000" dirty="0" smtClean="0"/>
              <a:t>sin45</a:t>
            </a:r>
            <a:r>
              <a:rPr kumimoji="1" lang="ja-JP" altLang="en-US" sz="14000" dirty="0" err="1" smtClean="0"/>
              <a:t>゜</a:t>
            </a:r>
            <a:endParaRPr kumimoji="1" lang="ja-JP" altLang="en-US" sz="14000" dirty="0"/>
          </a:p>
        </p:txBody>
      </p:sp>
      <p:cxnSp>
        <p:nvCxnSpPr>
          <p:cNvPr id="13" name="直線コネクタ 12"/>
          <p:cNvCxnSpPr>
            <a:stCxn id="4" idx="7"/>
          </p:cNvCxnSpPr>
          <p:nvPr/>
        </p:nvCxnSpPr>
        <p:spPr>
          <a:xfrm flipH="1" flipV="1">
            <a:off x="3101803" y="1784555"/>
            <a:ext cx="1654630" cy="11938"/>
          </a:xfrm>
          <a:prstGeom prst="line">
            <a:avLst/>
          </a:prstGeom>
          <a:ln w="508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7" name="オブジェクト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86256385"/>
              </p:ext>
            </p:extLst>
          </p:nvPr>
        </p:nvGraphicFramePr>
        <p:xfrm>
          <a:off x="7432675" y="2603500"/>
          <a:ext cx="3140075" cy="4005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4" name="JS数式作成ﾂ-ﾙ" r:id="rId3" imgW="298800" imgH="392400" progId="JSEQ.Document.3">
                  <p:embed/>
                </p:oleObj>
              </mc:Choice>
              <mc:Fallback>
                <p:oleObj name="JS数式作成ﾂ-ﾙ" r:id="rId3" imgW="298800" imgH="392400" progId="JSEQ.Document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7432675" y="2603500"/>
                        <a:ext cx="3140075" cy="40052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オブジェクト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44875207"/>
              </p:ext>
            </p:extLst>
          </p:nvPr>
        </p:nvGraphicFramePr>
        <p:xfrm>
          <a:off x="2611156" y="1484549"/>
          <a:ext cx="476250" cy="623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5" name="JS数式作成ﾂ-ﾙ" r:id="rId5" imgW="298800" imgH="392400" progId="JSEQ.Document.3">
                  <p:embed/>
                </p:oleObj>
              </mc:Choice>
              <mc:Fallback>
                <p:oleObj name="JS数式作成ﾂ-ﾙ" r:id="rId5" imgW="298800" imgH="392400" progId="JSEQ.Document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2611156" y="1484549"/>
                        <a:ext cx="476250" cy="6238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9" name="image3.pdf"/>
          <p:cNvPicPr/>
          <p:nvPr/>
        </p:nvPicPr>
        <p:blipFill>
          <a:blip r:embed="rId7">
            <a:extLst/>
          </a:blip>
          <a:stretch>
            <a:fillRect/>
          </a:stretch>
        </p:blipFill>
        <p:spPr>
          <a:xfrm>
            <a:off x="110427" y="-177155"/>
            <a:ext cx="2343234" cy="1186650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24192312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円/楕円 3"/>
          <p:cNvSpPr>
            <a:spLocks/>
          </p:cNvSpPr>
          <p:nvPr/>
        </p:nvSpPr>
        <p:spPr>
          <a:xfrm>
            <a:off x="1551399" y="818588"/>
            <a:ext cx="3240000" cy="3240000"/>
          </a:xfrm>
          <a:prstGeom prst="ellipse">
            <a:avLst/>
          </a:prstGeom>
          <a:ln w="254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6" name="直線コネクタ 5"/>
          <p:cNvCxnSpPr>
            <a:stCxn id="4" idx="2"/>
            <a:endCxn id="4" idx="6"/>
          </p:cNvCxnSpPr>
          <p:nvPr/>
        </p:nvCxnSpPr>
        <p:spPr>
          <a:xfrm>
            <a:off x="1551399" y="2438588"/>
            <a:ext cx="32400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直線コネクタ 8"/>
          <p:cNvCxnSpPr>
            <a:stCxn id="4" idx="0"/>
          </p:cNvCxnSpPr>
          <p:nvPr/>
        </p:nvCxnSpPr>
        <p:spPr>
          <a:xfrm>
            <a:off x="3171399" y="818588"/>
            <a:ext cx="0" cy="509485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直線コネクタ 13"/>
          <p:cNvCxnSpPr/>
          <p:nvPr/>
        </p:nvCxnSpPr>
        <p:spPr>
          <a:xfrm flipV="1">
            <a:off x="4791399" y="190532"/>
            <a:ext cx="0" cy="631230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直線コネクタ 25"/>
          <p:cNvCxnSpPr/>
          <p:nvPr/>
        </p:nvCxnSpPr>
        <p:spPr>
          <a:xfrm flipH="1" flipV="1">
            <a:off x="2361398" y="1009494"/>
            <a:ext cx="2430000" cy="4299925"/>
          </a:xfrm>
          <a:prstGeom prst="line">
            <a:avLst/>
          </a:prstGeom>
          <a:ln w="508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直線コネクタ 34"/>
          <p:cNvCxnSpPr/>
          <p:nvPr/>
        </p:nvCxnSpPr>
        <p:spPr>
          <a:xfrm flipH="1">
            <a:off x="3171398" y="5278401"/>
            <a:ext cx="1620000" cy="0"/>
          </a:xfrm>
          <a:prstGeom prst="line">
            <a:avLst/>
          </a:prstGeom>
          <a:ln w="508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テキスト ボックス 7"/>
          <p:cNvSpPr txBox="1"/>
          <p:nvPr/>
        </p:nvSpPr>
        <p:spPr>
          <a:xfrm>
            <a:off x="5884613" y="457201"/>
            <a:ext cx="6238569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4000" dirty="0" smtClean="0"/>
              <a:t>tan120</a:t>
            </a:r>
            <a:r>
              <a:rPr kumimoji="1" lang="ja-JP" altLang="en-US" sz="14000" dirty="0" err="1" smtClean="0"/>
              <a:t>゜</a:t>
            </a:r>
            <a:endParaRPr kumimoji="1" lang="ja-JP" altLang="en-US" sz="14000" dirty="0"/>
          </a:p>
        </p:txBody>
      </p:sp>
      <p:graphicFrame>
        <p:nvGraphicFramePr>
          <p:cNvPr id="2" name="オブジェクト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44481575"/>
              </p:ext>
            </p:extLst>
          </p:nvPr>
        </p:nvGraphicFramePr>
        <p:xfrm>
          <a:off x="6243638" y="3049588"/>
          <a:ext cx="4819650" cy="2863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82" name="JS数式作成ﾂ-ﾙ" r:id="rId3" imgW="277200" imgH="165600" progId="JSEQ.Document.3">
                  <p:embed/>
                </p:oleObj>
              </mc:Choice>
              <mc:Fallback>
                <p:oleObj name="JS数式作成ﾂ-ﾙ" r:id="rId3" imgW="277200" imgH="165600" progId="JSEQ.Document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6243638" y="3049588"/>
                        <a:ext cx="4819650" cy="28638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オブジェクト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86953697"/>
              </p:ext>
            </p:extLst>
          </p:nvPr>
        </p:nvGraphicFramePr>
        <p:xfrm>
          <a:off x="2453660" y="5054216"/>
          <a:ext cx="625475" cy="371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83" name="JS数式作成ﾂ-ﾙ" r:id="rId5" imgW="277200" imgH="165600" progId="JSEQ.Document.3">
                  <p:embed/>
                </p:oleObj>
              </mc:Choice>
              <mc:Fallback>
                <p:oleObj name="JS数式作成ﾂ-ﾙ" r:id="rId5" imgW="277200" imgH="165600" progId="JSEQ.Document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2453660" y="5054216"/>
                        <a:ext cx="625475" cy="3714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8" name="image3.pdf"/>
          <p:cNvPicPr/>
          <p:nvPr/>
        </p:nvPicPr>
        <p:blipFill>
          <a:blip r:embed="rId7">
            <a:extLst/>
          </a:blip>
          <a:stretch>
            <a:fillRect/>
          </a:stretch>
        </p:blipFill>
        <p:spPr>
          <a:xfrm>
            <a:off x="110427" y="-177155"/>
            <a:ext cx="2343234" cy="1186650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42524782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kumimoji="1" lang="ja-JP" altLang="en-US" dirty="0" smtClean="0"/>
              <a:t>図とともに</a:t>
            </a:r>
            <a:r>
              <a:rPr kumimoji="1" lang="en-US" altLang="ja-JP" dirty="0" smtClean="0"/>
              <a:t/>
            </a:r>
            <a:br>
              <a:rPr kumimoji="1" lang="en-US" altLang="ja-JP" dirty="0" smtClean="0"/>
            </a:br>
            <a:r>
              <a:rPr kumimoji="1" lang="ja-JP" altLang="en-US" dirty="0" smtClean="0"/>
              <a:t>しっかり覚えましょう</a:t>
            </a:r>
            <a:endParaRPr kumimoji="1" lang="ja-JP" altLang="en-US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kumimoji="1" lang="en-US" altLang="ja-JP" dirty="0" smtClean="0"/>
          </a:p>
          <a:p>
            <a:r>
              <a:rPr kumimoji="1" lang="ja-JP" altLang="en-US" dirty="0" smtClean="0">
                <a:solidFill>
                  <a:srgbClr val="FF0000"/>
                </a:solidFill>
              </a:rPr>
              <a:t>これがすらすら出てこないと何もできません。</a:t>
            </a:r>
            <a:endParaRPr kumimoji="1" lang="ja-JP" altLang="en-US" dirty="0">
              <a:solidFill>
                <a:srgbClr val="FF0000"/>
              </a:solidFill>
            </a:endParaRPr>
          </a:p>
        </p:txBody>
      </p:sp>
      <p:pic>
        <p:nvPicPr>
          <p:cNvPr id="4" name="image3.pdf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10427" y="-177155"/>
            <a:ext cx="2343234" cy="1186650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258688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円/楕円 3"/>
          <p:cNvSpPr>
            <a:spLocks/>
          </p:cNvSpPr>
          <p:nvPr/>
        </p:nvSpPr>
        <p:spPr>
          <a:xfrm>
            <a:off x="761803" y="1111123"/>
            <a:ext cx="4680000" cy="4680000"/>
          </a:xfrm>
          <a:prstGeom prst="ellipse">
            <a:avLst/>
          </a:prstGeom>
          <a:ln w="254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6" name="直線コネクタ 5"/>
          <p:cNvCxnSpPr>
            <a:stCxn id="4" idx="2"/>
            <a:endCxn id="4" idx="6"/>
          </p:cNvCxnSpPr>
          <p:nvPr/>
        </p:nvCxnSpPr>
        <p:spPr>
          <a:xfrm>
            <a:off x="761803" y="3451123"/>
            <a:ext cx="46800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直線コネクタ 8"/>
          <p:cNvCxnSpPr>
            <a:stCxn id="4" idx="0"/>
            <a:endCxn id="4" idx="4"/>
          </p:cNvCxnSpPr>
          <p:nvPr/>
        </p:nvCxnSpPr>
        <p:spPr>
          <a:xfrm>
            <a:off x="3101803" y="1111123"/>
            <a:ext cx="0" cy="468000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直線コネクタ 13"/>
          <p:cNvCxnSpPr/>
          <p:nvPr/>
        </p:nvCxnSpPr>
        <p:spPr>
          <a:xfrm flipV="1">
            <a:off x="5456200" y="294969"/>
            <a:ext cx="0" cy="631230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直線コネクタ 2"/>
          <p:cNvCxnSpPr/>
          <p:nvPr/>
        </p:nvCxnSpPr>
        <p:spPr>
          <a:xfrm flipV="1">
            <a:off x="1931803" y="457201"/>
            <a:ext cx="2876171" cy="5020423"/>
          </a:xfrm>
          <a:prstGeom prst="line">
            <a:avLst/>
          </a:prstGeom>
          <a:ln w="508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テキスト ボックス 10"/>
          <p:cNvSpPr txBox="1"/>
          <p:nvPr/>
        </p:nvSpPr>
        <p:spPr>
          <a:xfrm>
            <a:off x="6194321" y="457201"/>
            <a:ext cx="5530647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4000" dirty="0" smtClean="0"/>
              <a:t>cos60</a:t>
            </a:r>
            <a:r>
              <a:rPr kumimoji="1" lang="ja-JP" altLang="en-US" sz="14000" dirty="0" err="1" smtClean="0"/>
              <a:t>゜</a:t>
            </a:r>
            <a:endParaRPr kumimoji="1" lang="ja-JP" altLang="en-US" sz="14000" dirty="0"/>
          </a:p>
        </p:txBody>
      </p:sp>
      <p:cxnSp>
        <p:nvCxnSpPr>
          <p:cNvPr id="13" name="直線コネクタ 12"/>
          <p:cNvCxnSpPr/>
          <p:nvPr/>
        </p:nvCxnSpPr>
        <p:spPr>
          <a:xfrm>
            <a:off x="4259825" y="1424623"/>
            <a:ext cx="2459" cy="2026500"/>
          </a:xfrm>
          <a:prstGeom prst="line">
            <a:avLst/>
          </a:prstGeom>
          <a:ln w="508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オブジェクト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15281289"/>
              </p:ext>
            </p:extLst>
          </p:nvPr>
        </p:nvGraphicFramePr>
        <p:xfrm>
          <a:off x="4175980" y="3451123"/>
          <a:ext cx="206045" cy="47710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6" name="JS数式作成ﾂ-ﾙ" r:id="rId3" imgW="133200" imgH="360000" progId="JSEQ.Document.3">
                  <p:embed/>
                </p:oleObj>
              </mc:Choice>
              <mc:Fallback>
                <p:oleObj name="JS数式作成ﾂ-ﾙ" r:id="rId3" imgW="133200" imgH="360000" progId="JSEQ.Document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4175980" y="3451123"/>
                        <a:ext cx="206045" cy="47710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オブジェクト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17595076"/>
              </p:ext>
            </p:extLst>
          </p:nvPr>
        </p:nvGraphicFramePr>
        <p:xfrm>
          <a:off x="8075816" y="2309045"/>
          <a:ext cx="1519585" cy="410650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7" name="JS数式作成ﾂ-ﾙ" r:id="rId5" imgW="133200" imgH="360000" progId="JSEQ.Document.3">
                  <p:embed/>
                </p:oleObj>
              </mc:Choice>
              <mc:Fallback>
                <p:oleObj name="JS数式作成ﾂ-ﾙ" r:id="rId5" imgW="133200" imgH="360000" progId="JSEQ.Document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8075816" y="2309045"/>
                        <a:ext cx="1519585" cy="410650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6" name="image3.pdf"/>
          <p:cNvPicPr/>
          <p:nvPr/>
        </p:nvPicPr>
        <p:blipFill>
          <a:blip r:embed="rId6">
            <a:extLst/>
          </a:blip>
          <a:stretch>
            <a:fillRect/>
          </a:stretch>
        </p:blipFill>
        <p:spPr>
          <a:xfrm>
            <a:off x="110427" y="-177155"/>
            <a:ext cx="2343234" cy="1186650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28226335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円/楕円 3"/>
          <p:cNvSpPr>
            <a:spLocks/>
          </p:cNvSpPr>
          <p:nvPr/>
        </p:nvSpPr>
        <p:spPr>
          <a:xfrm>
            <a:off x="761803" y="1111123"/>
            <a:ext cx="4680000" cy="4680000"/>
          </a:xfrm>
          <a:prstGeom prst="ellipse">
            <a:avLst/>
          </a:prstGeom>
          <a:ln w="254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6" name="直線コネクタ 5"/>
          <p:cNvCxnSpPr>
            <a:stCxn id="4" idx="2"/>
            <a:endCxn id="4" idx="6"/>
          </p:cNvCxnSpPr>
          <p:nvPr/>
        </p:nvCxnSpPr>
        <p:spPr>
          <a:xfrm>
            <a:off x="761803" y="3451123"/>
            <a:ext cx="46800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直線コネクタ 8"/>
          <p:cNvCxnSpPr>
            <a:stCxn id="4" idx="0"/>
            <a:endCxn id="4" idx="4"/>
          </p:cNvCxnSpPr>
          <p:nvPr/>
        </p:nvCxnSpPr>
        <p:spPr>
          <a:xfrm>
            <a:off x="3101803" y="1111123"/>
            <a:ext cx="0" cy="468000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直線コネクタ 13"/>
          <p:cNvCxnSpPr/>
          <p:nvPr/>
        </p:nvCxnSpPr>
        <p:spPr>
          <a:xfrm flipV="1">
            <a:off x="5456200" y="294969"/>
            <a:ext cx="0" cy="631230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直線コネクタ 2"/>
          <p:cNvCxnSpPr/>
          <p:nvPr/>
        </p:nvCxnSpPr>
        <p:spPr>
          <a:xfrm flipH="1" flipV="1">
            <a:off x="1931803" y="1424624"/>
            <a:ext cx="3008907" cy="5182653"/>
          </a:xfrm>
          <a:prstGeom prst="line">
            <a:avLst/>
          </a:prstGeom>
          <a:ln w="508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テキスト ボックス 10"/>
          <p:cNvSpPr txBox="1"/>
          <p:nvPr/>
        </p:nvSpPr>
        <p:spPr>
          <a:xfrm>
            <a:off x="6194321" y="457201"/>
            <a:ext cx="5840363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4000" dirty="0" smtClean="0"/>
              <a:t>sin120</a:t>
            </a:r>
            <a:r>
              <a:rPr kumimoji="1" lang="ja-JP" altLang="en-US" sz="14000" dirty="0" err="1" smtClean="0"/>
              <a:t>゜</a:t>
            </a:r>
            <a:endParaRPr kumimoji="1" lang="ja-JP" altLang="en-US" sz="14000" dirty="0"/>
          </a:p>
        </p:txBody>
      </p:sp>
      <p:cxnSp>
        <p:nvCxnSpPr>
          <p:cNvPr id="13" name="直線コネクタ 12"/>
          <p:cNvCxnSpPr/>
          <p:nvPr/>
        </p:nvCxnSpPr>
        <p:spPr>
          <a:xfrm flipH="1">
            <a:off x="1931804" y="1424624"/>
            <a:ext cx="1169999" cy="0"/>
          </a:xfrm>
          <a:prstGeom prst="line">
            <a:avLst/>
          </a:prstGeom>
          <a:ln w="508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8" name="オブジェクト 7"/>
          <p:cNvGraphicFramePr>
            <a:graphicFrameLocks noChangeAspect="1"/>
          </p:cNvGraphicFramePr>
          <p:nvPr/>
        </p:nvGraphicFramePr>
        <p:xfrm>
          <a:off x="7303627" y="2703970"/>
          <a:ext cx="2858012" cy="375494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40" name="JS数式作成ﾂ-ﾙ" r:id="rId3" imgW="298800" imgH="392400" progId="JSEQ.Document.3">
                  <p:embed/>
                </p:oleObj>
              </mc:Choice>
              <mc:Fallback>
                <p:oleObj name="JS数式作成ﾂ-ﾙ" r:id="rId3" imgW="298800" imgH="392400" progId="JSEQ.Document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7303627" y="2703970"/>
                        <a:ext cx="2858012" cy="375494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オブジェクト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88997327"/>
              </p:ext>
            </p:extLst>
          </p:nvPr>
        </p:nvGraphicFramePr>
        <p:xfrm>
          <a:off x="3116201" y="1144402"/>
          <a:ext cx="395031" cy="51900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41" name="JS数式作成ﾂ-ﾙ" r:id="rId5" imgW="298800" imgH="392400" progId="JSEQ.Document.3">
                  <p:embed/>
                </p:oleObj>
              </mc:Choice>
              <mc:Fallback>
                <p:oleObj name="JS数式作成ﾂ-ﾙ" r:id="rId5" imgW="298800" imgH="392400" progId="JSEQ.Document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3116201" y="1144402"/>
                        <a:ext cx="395031" cy="51900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5" name="image3.pdf"/>
          <p:cNvPicPr/>
          <p:nvPr/>
        </p:nvPicPr>
        <p:blipFill>
          <a:blip r:embed="rId7">
            <a:extLst/>
          </a:blip>
          <a:stretch>
            <a:fillRect/>
          </a:stretch>
        </p:blipFill>
        <p:spPr>
          <a:xfrm>
            <a:off x="110427" y="-177155"/>
            <a:ext cx="2343234" cy="1186650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22404829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円/楕円 3"/>
          <p:cNvSpPr>
            <a:spLocks/>
          </p:cNvSpPr>
          <p:nvPr/>
        </p:nvSpPr>
        <p:spPr>
          <a:xfrm>
            <a:off x="761803" y="1111123"/>
            <a:ext cx="4680000" cy="4680000"/>
          </a:xfrm>
          <a:prstGeom prst="ellipse">
            <a:avLst/>
          </a:prstGeom>
          <a:ln w="254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6" name="直線コネクタ 5"/>
          <p:cNvCxnSpPr>
            <a:stCxn id="4" idx="2"/>
            <a:endCxn id="4" idx="6"/>
          </p:cNvCxnSpPr>
          <p:nvPr/>
        </p:nvCxnSpPr>
        <p:spPr>
          <a:xfrm>
            <a:off x="761803" y="3451123"/>
            <a:ext cx="46800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直線コネクタ 8"/>
          <p:cNvCxnSpPr>
            <a:stCxn id="4" idx="0"/>
            <a:endCxn id="4" idx="4"/>
          </p:cNvCxnSpPr>
          <p:nvPr/>
        </p:nvCxnSpPr>
        <p:spPr>
          <a:xfrm>
            <a:off x="3101803" y="1111123"/>
            <a:ext cx="0" cy="468000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直線コネクタ 13"/>
          <p:cNvCxnSpPr/>
          <p:nvPr/>
        </p:nvCxnSpPr>
        <p:spPr>
          <a:xfrm flipV="1">
            <a:off x="5456200" y="294969"/>
            <a:ext cx="0" cy="631230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直線コネクタ 2"/>
          <p:cNvCxnSpPr>
            <a:stCxn id="4" idx="6"/>
            <a:endCxn id="4" idx="2"/>
          </p:cNvCxnSpPr>
          <p:nvPr/>
        </p:nvCxnSpPr>
        <p:spPr>
          <a:xfrm flipH="1">
            <a:off x="761803" y="3451123"/>
            <a:ext cx="4680000" cy="0"/>
          </a:xfrm>
          <a:prstGeom prst="line">
            <a:avLst/>
          </a:prstGeom>
          <a:ln w="508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テキスト ボックス 10"/>
          <p:cNvSpPr txBox="1"/>
          <p:nvPr/>
        </p:nvSpPr>
        <p:spPr>
          <a:xfrm>
            <a:off x="6801185" y="604684"/>
            <a:ext cx="4452563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4000" dirty="0" smtClean="0"/>
              <a:t>tan0</a:t>
            </a:r>
            <a:r>
              <a:rPr kumimoji="1" lang="ja-JP" altLang="en-US" sz="14000" dirty="0" err="1" smtClean="0"/>
              <a:t>゜</a:t>
            </a:r>
            <a:endParaRPr kumimoji="1" lang="ja-JP" altLang="en-US" sz="14000" dirty="0"/>
          </a:p>
        </p:txBody>
      </p:sp>
      <p:pic>
        <p:nvPicPr>
          <p:cNvPr id="21" name="image3.pdf"/>
          <p:cNvPicPr/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10427" y="-177155"/>
            <a:ext cx="2343234" cy="1186650"/>
          </a:xfrm>
          <a:prstGeom prst="rect">
            <a:avLst/>
          </a:prstGeom>
          <a:ln w="12700">
            <a:miter lim="400000"/>
          </a:ln>
        </p:spPr>
      </p:pic>
      <p:graphicFrame>
        <p:nvGraphicFramePr>
          <p:cNvPr id="8" name="オブジェクト 7"/>
          <p:cNvGraphicFramePr>
            <a:graphicFrameLocks noChangeAspect="1"/>
          </p:cNvGraphicFramePr>
          <p:nvPr/>
        </p:nvGraphicFramePr>
        <p:xfrm>
          <a:off x="3181885" y="3080520"/>
          <a:ext cx="223991" cy="31161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668" name="JS数式作成ﾂ-ﾙ" r:id="rId4" imgW="133200" imgH="133200" progId="JSEQ.Document.3">
                  <p:embed/>
                </p:oleObj>
              </mc:Choice>
              <mc:Fallback>
                <p:oleObj name="JS数式作成ﾂ-ﾙ" r:id="rId4" imgW="133200" imgH="133200" progId="JSEQ.Document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3181885" y="3080520"/>
                        <a:ext cx="223991" cy="31161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オブジェクト 14"/>
          <p:cNvGraphicFramePr>
            <a:graphicFrameLocks noChangeAspect="1"/>
          </p:cNvGraphicFramePr>
          <p:nvPr/>
        </p:nvGraphicFramePr>
        <p:xfrm>
          <a:off x="7781803" y="2325257"/>
          <a:ext cx="2491328" cy="346586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669" name="JS数式作成ﾂ-ﾙ" r:id="rId6" imgW="133200" imgH="133200" progId="JSEQ.Document.3">
                  <p:embed/>
                </p:oleObj>
              </mc:Choice>
              <mc:Fallback>
                <p:oleObj name="JS数式作成ﾂ-ﾙ" r:id="rId6" imgW="133200" imgH="133200" progId="JSEQ.Document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7781803" y="2325257"/>
                        <a:ext cx="2491328" cy="346586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489827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円/楕円 3"/>
          <p:cNvSpPr>
            <a:spLocks/>
          </p:cNvSpPr>
          <p:nvPr/>
        </p:nvSpPr>
        <p:spPr>
          <a:xfrm>
            <a:off x="761803" y="1111123"/>
            <a:ext cx="4680000" cy="4680000"/>
          </a:xfrm>
          <a:prstGeom prst="ellipse">
            <a:avLst/>
          </a:prstGeom>
          <a:ln w="254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6" name="直線コネクタ 5"/>
          <p:cNvCxnSpPr>
            <a:stCxn id="4" idx="2"/>
            <a:endCxn id="4" idx="6"/>
          </p:cNvCxnSpPr>
          <p:nvPr/>
        </p:nvCxnSpPr>
        <p:spPr>
          <a:xfrm>
            <a:off x="761803" y="3451123"/>
            <a:ext cx="46800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直線コネクタ 8"/>
          <p:cNvCxnSpPr>
            <a:stCxn id="4" idx="0"/>
            <a:endCxn id="4" idx="4"/>
          </p:cNvCxnSpPr>
          <p:nvPr/>
        </p:nvCxnSpPr>
        <p:spPr>
          <a:xfrm>
            <a:off x="3101803" y="1111123"/>
            <a:ext cx="0" cy="468000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直線コネクタ 13"/>
          <p:cNvCxnSpPr/>
          <p:nvPr/>
        </p:nvCxnSpPr>
        <p:spPr>
          <a:xfrm flipV="1">
            <a:off x="5456200" y="294969"/>
            <a:ext cx="0" cy="631230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直線コネクタ 2"/>
          <p:cNvCxnSpPr>
            <a:stCxn id="4" idx="4"/>
            <a:endCxn id="4" idx="0"/>
          </p:cNvCxnSpPr>
          <p:nvPr/>
        </p:nvCxnSpPr>
        <p:spPr>
          <a:xfrm flipV="1">
            <a:off x="3101803" y="1111123"/>
            <a:ext cx="0" cy="4680000"/>
          </a:xfrm>
          <a:prstGeom prst="line">
            <a:avLst/>
          </a:prstGeom>
          <a:ln w="508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テキスト ボックス 10"/>
          <p:cNvSpPr txBox="1"/>
          <p:nvPr/>
        </p:nvSpPr>
        <p:spPr>
          <a:xfrm>
            <a:off x="6194321" y="457201"/>
            <a:ext cx="5530647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4000" dirty="0" smtClean="0"/>
              <a:t>sin90</a:t>
            </a:r>
            <a:r>
              <a:rPr kumimoji="1" lang="ja-JP" altLang="en-US" sz="14000" dirty="0" err="1" smtClean="0"/>
              <a:t>゜</a:t>
            </a:r>
            <a:endParaRPr kumimoji="1" lang="ja-JP" altLang="en-US" sz="14000" dirty="0"/>
          </a:p>
        </p:txBody>
      </p:sp>
      <p:cxnSp>
        <p:nvCxnSpPr>
          <p:cNvPr id="13" name="直線コネクタ 12"/>
          <p:cNvCxnSpPr>
            <a:stCxn id="4" idx="0"/>
          </p:cNvCxnSpPr>
          <p:nvPr/>
        </p:nvCxnSpPr>
        <p:spPr>
          <a:xfrm flipV="1">
            <a:off x="3101803" y="1106247"/>
            <a:ext cx="0" cy="4876"/>
          </a:xfrm>
          <a:prstGeom prst="line">
            <a:avLst/>
          </a:prstGeom>
          <a:ln w="1016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2" name="オブジェクト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91164863"/>
              </p:ext>
            </p:extLst>
          </p:nvPr>
        </p:nvGraphicFramePr>
        <p:xfrm>
          <a:off x="7917118" y="2703970"/>
          <a:ext cx="1610341" cy="335113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88" name="JS数式作成ﾂ-ﾙ" r:id="rId3" imgW="133200" imgH="133200" progId="JSEQ.Document.3">
                  <p:embed/>
                </p:oleObj>
              </mc:Choice>
              <mc:Fallback>
                <p:oleObj name="JS数式作成ﾂ-ﾙ" r:id="rId3" imgW="133200" imgH="133200" progId="JSEQ.Document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7917118" y="2703970"/>
                        <a:ext cx="1610341" cy="335113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オブジェクト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46762286"/>
              </p:ext>
            </p:extLst>
          </p:nvPr>
        </p:nvGraphicFramePr>
        <p:xfrm>
          <a:off x="2823401" y="735642"/>
          <a:ext cx="171882" cy="32636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89" name="JS数式作成ﾂ-ﾙ" r:id="rId5" imgW="133200" imgH="133200" progId="JSEQ.Document.3">
                  <p:embed/>
                </p:oleObj>
              </mc:Choice>
              <mc:Fallback>
                <p:oleObj name="JS数式作成ﾂ-ﾙ" r:id="rId5" imgW="133200" imgH="133200" progId="JSEQ.Document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2823401" y="735642"/>
                        <a:ext cx="171882" cy="32636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9" name="image3.pdf"/>
          <p:cNvPicPr/>
          <p:nvPr/>
        </p:nvPicPr>
        <p:blipFill>
          <a:blip r:embed="rId7">
            <a:extLst/>
          </a:blip>
          <a:stretch>
            <a:fillRect/>
          </a:stretch>
        </p:blipFill>
        <p:spPr>
          <a:xfrm>
            <a:off x="110427" y="-177155"/>
            <a:ext cx="2343234" cy="1186650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37661471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円/楕円 3"/>
          <p:cNvSpPr>
            <a:spLocks/>
          </p:cNvSpPr>
          <p:nvPr/>
        </p:nvSpPr>
        <p:spPr>
          <a:xfrm>
            <a:off x="761803" y="1111123"/>
            <a:ext cx="4680000" cy="4680000"/>
          </a:xfrm>
          <a:prstGeom prst="ellipse">
            <a:avLst/>
          </a:prstGeom>
          <a:ln w="254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6" name="直線コネクタ 5"/>
          <p:cNvCxnSpPr>
            <a:stCxn id="4" idx="2"/>
            <a:endCxn id="4" idx="6"/>
          </p:cNvCxnSpPr>
          <p:nvPr/>
        </p:nvCxnSpPr>
        <p:spPr>
          <a:xfrm>
            <a:off x="761803" y="3451123"/>
            <a:ext cx="46800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直線コネクタ 8"/>
          <p:cNvCxnSpPr>
            <a:stCxn id="4" idx="0"/>
            <a:endCxn id="4" idx="4"/>
          </p:cNvCxnSpPr>
          <p:nvPr/>
        </p:nvCxnSpPr>
        <p:spPr>
          <a:xfrm>
            <a:off x="3101803" y="1111123"/>
            <a:ext cx="0" cy="468000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直線コネクタ 13"/>
          <p:cNvCxnSpPr/>
          <p:nvPr/>
        </p:nvCxnSpPr>
        <p:spPr>
          <a:xfrm flipV="1">
            <a:off x="5456200" y="294969"/>
            <a:ext cx="0" cy="631230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直線コネクタ 2"/>
          <p:cNvCxnSpPr/>
          <p:nvPr/>
        </p:nvCxnSpPr>
        <p:spPr>
          <a:xfrm flipV="1">
            <a:off x="1075303" y="2079523"/>
            <a:ext cx="4380897" cy="2541600"/>
          </a:xfrm>
          <a:prstGeom prst="line">
            <a:avLst/>
          </a:prstGeom>
          <a:ln w="508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テキスト ボックス 10"/>
          <p:cNvSpPr txBox="1"/>
          <p:nvPr/>
        </p:nvSpPr>
        <p:spPr>
          <a:xfrm>
            <a:off x="6194321" y="457201"/>
            <a:ext cx="5530647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4000" dirty="0" smtClean="0"/>
              <a:t>cos30</a:t>
            </a:r>
            <a:r>
              <a:rPr kumimoji="1" lang="ja-JP" altLang="en-US" sz="14000" dirty="0" err="1" smtClean="0"/>
              <a:t>゜</a:t>
            </a:r>
            <a:endParaRPr kumimoji="1" lang="ja-JP" altLang="en-US" sz="14000" dirty="0"/>
          </a:p>
        </p:txBody>
      </p:sp>
      <p:cxnSp>
        <p:nvCxnSpPr>
          <p:cNvPr id="13" name="直線コネクタ 12"/>
          <p:cNvCxnSpPr/>
          <p:nvPr/>
        </p:nvCxnSpPr>
        <p:spPr>
          <a:xfrm rot="10800000" flipH="1">
            <a:off x="5117690" y="2283444"/>
            <a:ext cx="1" cy="1179871"/>
          </a:xfrm>
          <a:prstGeom prst="line">
            <a:avLst/>
          </a:prstGeom>
          <a:ln w="508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8" name="オブジェクト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43445079"/>
              </p:ext>
            </p:extLst>
          </p:nvPr>
        </p:nvGraphicFramePr>
        <p:xfrm>
          <a:off x="4840153" y="3642852"/>
          <a:ext cx="476250" cy="623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6" name="JS数式作成ﾂ-ﾙ" r:id="rId3" imgW="298800" imgH="392400" progId="JSEQ.Document.3">
                  <p:embed/>
                </p:oleObj>
              </mc:Choice>
              <mc:Fallback>
                <p:oleObj name="JS数式作成ﾂ-ﾙ" r:id="rId3" imgW="298800" imgH="392400" progId="JSEQ.Document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4840153" y="3642852"/>
                        <a:ext cx="476250" cy="6238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5" name="image3.pdf"/>
          <p:cNvPicPr/>
          <p:nvPr/>
        </p:nvPicPr>
        <p:blipFill>
          <a:blip r:embed="rId5">
            <a:extLst/>
          </a:blip>
          <a:stretch>
            <a:fillRect/>
          </a:stretch>
        </p:blipFill>
        <p:spPr>
          <a:xfrm>
            <a:off x="110427" y="-177155"/>
            <a:ext cx="2343234" cy="1186650"/>
          </a:xfrm>
          <a:prstGeom prst="rect">
            <a:avLst/>
          </a:prstGeom>
          <a:ln w="12700">
            <a:miter lim="400000"/>
          </a:ln>
        </p:spPr>
      </p:pic>
      <p:graphicFrame>
        <p:nvGraphicFramePr>
          <p:cNvPr id="7" name="オブジェクト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78769802"/>
              </p:ext>
            </p:extLst>
          </p:nvPr>
        </p:nvGraphicFramePr>
        <p:xfrm>
          <a:off x="7206985" y="2553724"/>
          <a:ext cx="2954654" cy="388191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7" name="JS数式作成ﾂ-ﾙ" r:id="rId6" imgW="298800" imgH="392400" progId="JSEQ.Document.3">
                  <p:embed/>
                </p:oleObj>
              </mc:Choice>
              <mc:Fallback>
                <p:oleObj name="JS数式作成ﾂ-ﾙ" r:id="rId6" imgW="298800" imgH="392400" progId="JSEQ.Document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7206985" y="2553724"/>
                        <a:ext cx="2954654" cy="388191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1581016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円/楕円 3"/>
          <p:cNvSpPr>
            <a:spLocks/>
          </p:cNvSpPr>
          <p:nvPr/>
        </p:nvSpPr>
        <p:spPr>
          <a:xfrm>
            <a:off x="761803" y="1111123"/>
            <a:ext cx="4680000" cy="4680000"/>
          </a:xfrm>
          <a:prstGeom prst="ellipse">
            <a:avLst/>
          </a:prstGeom>
          <a:ln w="254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6" name="直線コネクタ 5"/>
          <p:cNvCxnSpPr>
            <a:stCxn id="4" idx="2"/>
            <a:endCxn id="4" idx="6"/>
          </p:cNvCxnSpPr>
          <p:nvPr/>
        </p:nvCxnSpPr>
        <p:spPr>
          <a:xfrm>
            <a:off x="761803" y="3451123"/>
            <a:ext cx="46800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直線コネクタ 8"/>
          <p:cNvCxnSpPr>
            <a:stCxn id="4" idx="0"/>
            <a:endCxn id="4" idx="4"/>
          </p:cNvCxnSpPr>
          <p:nvPr/>
        </p:nvCxnSpPr>
        <p:spPr>
          <a:xfrm>
            <a:off x="3101803" y="1111123"/>
            <a:ext cx="0" cy="468000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直線コネクタ 13"/>
          <p:cNvCxnSpPr/>
          <p:nvPr/>
        </p:nvCxnSpPr>
        <p:spPr>
          <a:xfrm flipV="1">
            <a:off x="5456200" y="294969"/>
            <a:ext cx="0" cy="631230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直線コネクタ 2"/>
          <p:cNvCxnSpPr/>
          <p:nvPr/>
        </p:nvCxnSpPr>
        <p:spPr>
          <a:xfrm flipH="1" flipV="1">
            <a:off x="1075303" y="2281123"/>
            <a:ext cx="4395295" cy="2556348"/>
          </a:xfrm>
          <a:prstGeom prst="line">
            <a:avLst/>
          </a:prstGeom>
          <a:ln w="508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テキスト ボックス 10"/>
          <p:cNvSpPr txBox="1"/>
          <p:nvPr/>
        </p:nvSpPr>
        <p:spPr>
          <a:xfrm>
            <a:off x="5840355" y="457201"/>
            <a:ext cx="617958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4000" dirty="0" smtClean="0"/>
              <a:t>tan150</a:t>
            </a:r>
            <a:r>
              <a:rPr kumimoji="1" lang="ja-JP" altLang="en-US" sz="14000" dirty="0" err="1" smtClean="0"/>
              <a:t>゜</a:t>
            </a:r>
            <a:endParaRPr kumimoji="1" lang="ja-JP" altLang="en-US" sz="14000" dirty="0"/>
          </a:p>
        </p:txBody>
      </p:sp>
      <p:cxnSp>
        <p:nvCxnSpPr>
          <p:cNvPr id="13" name="直線コネクタ 12"/>
          <p:cNvCxnSpPr/>
          <p:nvPr/>
        </p:nvCxnSpPr>
        <p:spPr>
          <a:xfrm>
            <a:off x="3101803" y="4837471"/>
            <a:ext cx="2354397" cy="0"/>
          </a:xfrm>
          <a:prstGeom prst="line">
            <a:avLst/>
          </a:prstGeom>
          <a:ln w="508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1" name="image3.pdf"/>
          <p:cNvPicPr/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10427" y="-177155"/>
            <a:ext cx="2343234" cy="1186650"/>
          </a:xfrm>
          <a:prstGeom prst="rect">
            <a:avLst/>
          </a:prstGeom>
          <a:ln w="12700">
            <a:miter lim="400000"/>
          </a:ln>
        </p:spPr>
      </p:pic>
      <p:graphicFrame>
        <p:nvGraphicFramePr>
          <p:cNvPr id="7" name="オブジェクト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74804765"/>
              </p:ext>
            </p:extLst>
          </p:nvPr>
        </p:nvGraphicFramePr>
        <p:xfrm>
          <a:off x="2537161" y="4643018"/>
          <a:ext cx="489410" cy="56225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28" name="JS数式作成ﾂ-ﾙ" r:id="rId4" imgW="342000" imgH="392400" progId="JSEQ.Document.3">
                  <p:embed/>
                </p:oleObj>
              </mc:Choice>
              <mc:Fallback>
                <p:oleObj name="JS数式作成ﾂ-ﾙ" r:id="rId4" imgW="342000" imgH="392400" progId="JSEQ.Document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537161" y="4643018"/>
                        <a:ext cx="489410" cy="56225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オブジェクト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64643964"/>
              </p:ext>
            </p:extLst>
          </p:nvPr>
        </p:nvGraphicFramePr>
        <p:xfrm>
          <a:off x="7497098" y="2703970"/>
          <a:ext cx="2855833" cy="328089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29" name="JS数式作成ﾂ-ﾙ" r:id="rId6" imgW="342000" imgH="392400" progId="JSEQ.Document.3">
                  <p:embed/>
                </p:oleObj>
              </mc:Choice>
              <mc:Fallback>
                <p:oleObj name="JS数式作成ﾂ-ﾙ" r:id="rId6" imgW="342000" imgH="392400" progId="JSEQ.Document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7497098" y="2703970"/>
                        <a:ext cx="2855833" cy="328089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494108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円/楕円 3"/>
          <p:cNvSpPr>
            <a:spLocks/>
          </p:cNvSpPr>
          <p:nvPr/>
        </p:nvSpPr>
        <p:spPr>
          <a:xfrm>
            <a:off x="761803" y="1111123"/>
            <a:ext cx="4680000" cy="4680000"/>
          </a:xfrm>
          <a:prstGeom prst="ellipse">
            <a:avLst/>
          </a:prstGeom>
          <a:ln w="254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6" name="直線コネクタ 5"/>
          <p:cNvCxnSpPr>
            <a:stCxn id="4" idx="2"/>
            <a:endCxn id="4" idx="6"/>
          </p:cNvCxnSpPr>
          <p:nvPr/>
        </p:nvCxnSpPr>
        <p:spPr>
          <a:xfrm>
            <a:off x="761803" y="3451123"/>
            <a:ext cx="46800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直線コネクタ 8"/>
          <p:cNvCxnSpPr>
            <a:stCxn id="4" idx="0"/>
            <a:endCxn id="4" idx="4"/>
          </p:cNvCxnSpPr>
          <p:nvPr/>
        </p:nvCxnSpPr>
        <p:spPr>
          <a:xfrm>
            <a:off x="3101803" y="1111123"/>
            <a:ext cx="0" cy="468000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直線コネクタ 13"/>
          <p:cNvCxnSpPr/>
          <p:nvPr/>
        </p:nvCxnSpPr>
        <p:spPr>
          <a:xfrm flipV="1">
            <a:off x="5456200" y="294969"/>
            <a:ext cx="0" cy="631230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直線コネクタ 2"/>
          <p:cNvCxnSpPr>
            <a:stCxn id="4" idx="6"/>
            <a:endCxn id="4" idx="2"/>
          </p:cNvCxnSpPr>
          <p:nvPr/>
        </p:nvCxnSpPr>
        <p:spPr>
          <a:xfrm flipH="1">
            <a:off x="761803" y="3451123"/>
            <a:ext cx="4680000" cy="0"/>
          </a:xfrm>
          <a:prstGeom prst="line">
            <a:avLst/>
          </a:prstGeom>
          <a:ln w="508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テキスト ボックス 10"/>
          <p:cNvSpPr txBox="1"/>
          <p:nvPr/>
        </p:nvSpPr>
        <p:spPr>
          <a:xfrm>
            <a:off x="5840355" y="457201"/>
            <a:ext cx="5840363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4000" dirty="0" smtClean="0"/>
              <a:t>sin180</a:t>
            </a:r>
            <a:r>
              <a:rPr kumimoji="1" lang="ja-JP" altLang="en-US" sz="14000" dirty="0" err="1" smtClean="0"/>
              <a:t>゜</a:t>
            </a:r>
            <a:endParaRPr kumimoji="1" lang="ja-JP" altLang="en-US" sz="14000" dirty="0"/>
          </a:p>
        </p:txBody>
      </p:sp>
      <p:pic>
        <p:nvPicPr>
          <p:cNvPr id="21" name="image3.pdf"/>
          <p:cNvPicPr/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10427" y="-177155"/>
            <a:ext cx="2343234" cy="1186650"/>
          </a:xfrm>
          <a:prstGeom prst="rect">
            <a:avLst/>
          </a:prstGeom>
          <a:ln w="12700">
            <a:miter lim="400000"/>
          </a:ln>
        </p:spPr>
      </p:pic>
      <p:graphicFrame>
        <p:nvGraphicFramePr>
          <p:cNvPr id="8" name="オブジェクト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8991940"/>
              </p:ext>
            </p:extLst>
          </p:nvPr>
        </p:nvGraphicFramePr>
        <p:xfrm>
          <a:off x="3181885" y="3080520"/>
          <a:ext cx="223991" cy="31161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50" name="JS数式作成ﾂ-ﾙ" r:id="rId4" imgW="133200" imgH="133200" progId="JSEQ.Document.3">
                  <p:embed/>
                </p:oleObj>
              </mc:Choice>
              <mc:Fallback>
                <p:oleObj name="JS数式作成ﾂ-ﾙ" r:id="rId4" imgW="133200" imgH="133200" progId="JSEQ.Document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3181885" y="3080520"/>
                        <a:ext cx="223991" cy="31161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オブジェクト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29980455"/>
              </p:ext>
            </p:extLst>
          </p:nvPr>
        </p:nvGraphicFramePr>
        <p:xfrm>
          <a:off x="7781803" y="2325257"/>
          <a:ext cx="2491328" cy="346586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51" name="JS数式作成ﾂ-ﾙ" r:id="rId6" imgW="133200" imgH="133200" progId="JSEQ.Document.3">
                  <p:embed/>
                </p:oleObj>
              </mc:Choice>
              <mc:Fallback>
                <p:oleObj name="JS数式作成ﾂ-ﾙ" r:id="rId6" imgW="133200" imgH="133200" progId="JSEQ.Document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7781803" y="2325257"/>
                        <a:ext cx="2491328" cy="346586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0303446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円/楕円 3"/>
          <p:cNvSpPr>
            <a:spLocks/>
          </p:cNvSpPr>
          <p:nvPr/>
        </p:nvSpPr>
        <p:spPr>
          <a:xfrm>
            <a:off x="761803" y="1111123"/>
            <a:ext cx="4680000" cy="4680000"/>
          </a:xfrm>
          <a:prstGeom prst="ellipse">
            <a:avLst/>
          </a:prstGeom>
          <a:ln w="254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6" name="直線コネクタ 5"/>
          <p:cNvCxnSpPr>
            <a:stCxn id="4" idx="2"/>
            <a:endCxn id="4" idx="6"/>
          </p:cNvCxnSpPr>
          <p:nvPr/>
        </p:nvCxnSpPr>
        <p:spPr>
          <a:xfrm>
            <a:off x="761803" y="3451123"/>
            <a:ext cx="46800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直線コネクタ 8"/>
          <p:cNvCxnSpPr>
            <a:stCxn id="4" idx="0"/>
            <a:endCxn id="4" idx="4"/>
          </p:cNvCxnSpPr>
          <p:nvPr/>
        </p:nvCxnSpPr>
        <p:spPr>
          <a:xfrm>
            <a:off x="3101803" y="1111123"/>
            <a:ext cx="0" cy="468000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直線コネクタ 13"/>
          <p:cNvCxnSpPr/>
          <p:nvPr/>
        </p:nvCxnSpPr>
        <p:spPr>
          <a:xfrm flipV="1">
            <a:off x="5456200" y="294969"/>
            <a:ext cx="0" cy="631230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直線コネクタ 2"/>
          <p:cNvCxnSpPr>
            <a:endCxn id="4" idx="1"/>
          </p:cNvCxnSpPr>
          <p:nvPr/>
        </p:nvCxnSpPr>
        <p:spPr>
          <a:xfrm flipH="1" flipV="1">
            <a:off x="1447173" y="1796493"/>
            <a:ext cx="4009027" cy="3994630"/>
          </a:xfrm>
          <a:prstGeom prst="line">
            <a:avLst/>
          </a:prstGeom>
          <a:ln w="508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テキスト ボックス 10"/>
          <p:cNvSpPr txBox="1"/>
          <p:nvPr/>
        </p:nvSpPr>
        <p:spPr>
          <a:xfrm>
            <a:off x="5802413" y="416170"/>
            <a:ext cx="6206707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4000" dirty="0" smtClean="0"/>
              <a:t>cos135</a:t>
            </a:r>
            <a:r>
              <a:rPr kumimoji="1" lang="ja-JP" altLang="en-US" sz="14000" dirty="0" err="1" smtClean="0"/>
              <a:t>゜</a:t>
            </a:r>
            <a:endParaRPr kumimoji="1" lang="ja-JP" altLang="en-US" sz="14000" dirty="0"/>
          </a:p>
        </p:txBody>
      </p:sp>
      <p:cxnSp>
        <p:nvCxnSpPr>
          <p:cNvPr id="13" name="直線コネクタ 12"/>
          <p:cNvCxnSpPr>
            <a:endCxn id="4" idx="1"/>
          </p:cNvCxnSpPr>
          <p:nvPr/>
        </p:nvCxnSpPr>
        <p:spPr>
          <a:xfrm flipV="1">
            <a:off x="1447173" y="1796493"/>
            <a:ext cx="0" cy="1654630"/>
          </a:xfrm>
          <a:prstGeom prst="line">
            <a:avLst/>
          </a:prstGeom>
          <a:ln w="508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image3.pdf"/>
          <p:cNvPicPr/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10427" y="-177155"/>
            <a:ext cx="2343234" cy="1186650"/>
          </a:xfrm>
          <a:prstGeom prst="rect">
            <a:avLst/>
          </a:prstGeom>
          <a:ln w="12700">
            <a:miter lim="400000"/>
          </a:ln>
        </p:spPr>
      </p:pic>
      <p:graphicFrame>
        <p:nvGraphicFramePr>
          <p:cNvPr id="17" name="オブジェクト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3450461"/>
              </p:ext>
            </p:extLst>
          </p:nvPr>
        </p:nvGraphicFramePr>
        <p:xfrm>
          <a:off x="1190958" y="3559651"/>
          <a:ext cx="409575" cy="468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38" name="JS数式作成ﾂ-ﾙ" r:id="rId4" imgW="342000" imgH="392400" progId="JSEQ.Document.3">
                  <p:embed/>
                </p:oleObj>
              </mc:Choice>
              <mc:Fallback>
                <p:oleObj name="JS数式作成ﾂ-ﾙ" r:id="rId4" imgW="342000" imgH="392400" progId="JSEQ.Document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190958" y="3559651"/>
                        <a:ext cx="409575" cy="4683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オブジェクト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62027915"/>
              </p:ext>
            </p:extLst>
          </p:nvPr>
        </p:nvGraphicFramePr>
        <p:xfrm>
          <a:off x="7110829" y="2703970"/>
          <a:ext cx="3217880" cy="369683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39" name="JS数式作成ﾂ-ﾙ" r:id="rId6" imgW="342000" imgH="392400" progId="JSEQ.Document.3">
                  <p:embed/>
                </p:oleObj>
              </mc:Choice>
              <mc:Fallback>
                <p:oleObj name="JS数式作成ﾂ-ﾙ" r:id="rId6" imgW="342000" imgH="392400" progId="JSEQ.Document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7110829" y="2703970"/>
                        <a:ext cx="3217880" cy="369683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7348564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246</TotalTime>
  <Words>37</Words>
  <Application>Microsoft Office PowerPoint</Application>
  <PresentationFormat>ワイド画面</PresentationFormat>
  <Paragraphs>14</Paragraphs>
  <Slides>12</Slides>
  <Notes>0</Notes>
  <HiddenSlides>0</HiddenSlides>
  <MMClips>0</MMClips>
  <ScaleCrop>false</ScaleCrop>
  <HeadingPairs>
    <vt:vector size="8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埋め込まれた OLE サーバー</vt:lpstr>
      </vt:variant>
      <vt:variant>
        <vt:i4>1</vt:i4>
      </vt:variant>
      <vt:variant>
        <vt:lpstr>スライド タイトル</vt:lpstr>
      </vt:variant>
      <vt:variant>
        <vt:i4>12</vt:i4>
      </vt:variant>
    </vt:vector>
  </HeadingPairs>
  <TitlesOfParts>
    <vt:vector size="18" baseType="lpstr">
      <vt:lpstr>ＭＳ Ｐゴシック</vt:lpstr>
      <vt:lpstr>Arial</vt:lpstr>
      <vt:lpstr>Calibri</vt:lpstr>
      <vt:lpstr>Calibri Light</vt:lpstr>
      <vt:lpstr>Office テーマ</vt:lpstr>
      <vt:lpstr>JS数式作成ﾂ-ﾙ</vt:lpstr>
      <vt:lpstr>三角比の値  確認テスト②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図とともに しっかり覚えましょう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瀬崎 昌仁</dc:creator>
  <cp:lastModifiedBy>瀬崎 昌仁</cp:lastModifiedBy>
  <cp:revision>30</cp:revision>
  <cp:lastPrinted>2016-08-17T23:00:23Z</cp:lastPrinted>
  <dcterms:created xsi:type="dcterms:W3CDTF">2016-08-16T23:02:26Z</dcterms:created>
  <dcterms:modified xsi:type="dcterms:W3CDTF">2016-08-17T23:10:20Z</dcterms:modified>
</cp:coreProperties>
</file>