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8" r:id="rId4"/>
    <p:sldId id="262" r:id="rId5"/>
    <p:sldId id="264" r:id="rId6"/>
    <p:sldId id="271" r:id="rId7"/>
    <p:sldId id="272" r:id="rId8"/>
    <p:sldId id="274" r:id="rId9"/>
    <p:sldId id="278" r:id="rId10"/>
    <p:sldId id="279" r:id="rId11"/>
    <p:sldId id="282" r:id="rId12"/>
    <p:sldId id="28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4272" y="1621536"/>
            <a:ext cx="9144000" cy="3718560"/>
          </a:xfrm>
        </p:spPr>
        <p:txBody>
          <a:bodyPr>
            <a:normAutofit/>
          </a:bodyPr>
          <a:lstStyle/>
          <a:p>
            <a:r>
              <a:rPr kumimoji="1" lang="ja-JP" altLang="en-US" sz="8800" dirty="0" smtClean="0"/>
              <a:t>三角比の</a:t>
            </a:r>
            <a:r>
              <a:rPr kumimoji="1" lang="ja-JP" altLang="en-US" sz="8800" dirty="0" smtClean="0"/>
              <a:t>値</a:t>
            </a: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ja-JP" altLang="en-US" sz="7200" dirty="0" smtClean="0">
                <a:solidFill>
                  <a:srgbClr val="FF0000"/>
                </a:solidFill>
              </a:rPr>
              <a:t>確認テスト①</a:t>
            </a:r>
            <a:endParaRPr kumimoji="1" lang="ja-JP" altLang="en-US" sz="8800" dirty="0"/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54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01803" y="4837471"/>
            <a:ext cx="235439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04765"/>
              </p:ext>
            </p:extLst>
          </p:nvPr>
        </p:nvGraphicFramePr>
        <p:xfrm>
          <a:off x="2537161" y="4643018"/>
          <a:ext cx="489410" cy="56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7161" y="4643018"/>
                        <a:ext cx="489410" cy="56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643964"/>
              </p:ext>
            </p:extLst>
          </p:nvPr>
        </p:nvGraphicFramePr>
        <p:xfrm>
          <a:off x="7497098" y="2703970"/>
          <a:ext cx="2855833" cy="3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098" y="2703970"/>
                        <a:ext cx="2855833" cy="3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2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図とともに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しっかり覚えましょう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これがすらすら出てこないと何もできません。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165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15934" y="604684"/>
            <a:ext cx="44230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64487"/>
              </p:ext>
            </p:extLst>
          </p:nvPr>
        </p:nvGraphicFramePr>
        <p:xfrm>
          <a:off x="5232209" y="3088699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2209" y="3088699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548799"/>
              </p:ext>
            </p:extLst>
          </p:nvPr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32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101803" y="2271252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4963"/>
              </p:ext>
            </p:extLst>
          </p:nvPr>
        </p:nvGraphicFramePr>
        <p:xfrm>
          <a:off x="2708941" y="1984356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941" y="1984356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13306"/>
              </p:ext>
            </p:extLst>
          </p:nvPr>
        </p:nvGraphicFramePr>
        <p:xfrm>
          <a:off x="7810596" y="2558148"/>
          <a:ext cx="1471107" cy="397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96" y="2558148"/>
                        <a:ext cx="1471107" cy="3975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3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7"/>
          </p:cNvCxnSpPr>
          <p:nvPr/>
        </p:nvCxnSpPr>
        <p:spPr>
          <a:xfrm>
            <a:off x="4756433" y="1796493"/>
            <a:ext cx="7296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7432675" y="2603500"/>
          <a:ext cx="314007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2675" y="2603500"/>
                        <a:ext cx="3140075" cy="400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7209"/>
              </p:ext>
            </p:extLst>
          </p:nvPr>
        </p:nvGraphicFramePr>
        <p:xfrm>
          <a:off x="4525604" y="3507728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5604" y="3507728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2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101803" y="1424623"/>
            <a:ext cx="115802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2365"/>
              </p:ext>
            </p:extLst>
          </p:nvPr>
        </p:nvGraphicFramePr>
        <p:xfrm>
          <a:off x="7303627" y="2703970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627" y="2703970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10501"/>
              </p:ext>
            </p:extLst>
          </p:nvPr>
        </p:nvGraphicFramePr>
        <p:xfrm>
          <a:off x="2692375" y="1165121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375" y="1165121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6664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902246" y="3185652"/>
            <a:ext cx="2751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 smtClean="0"/>
              <a:t>なし</a:t>
            </a:r>
            <a:endParaRPr kumimoji="1" lang="ja-JP" altLang="en-US" sz="12000" dirty="0"/>
          </a:p>
        </p:txBody>
      </p:sp>
      <p:pic>
        <p:nvPicPr>
          <p:cNvPr id="1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2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4" y="1424625"/>
            <a:ext cx="3023654" cy="51826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17345" y="457201"/>
            <a:ext cx="6174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929344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248756"/>
              </p:ext>
            </p:extLst>
          </p:nvPr>
        </p:nvGraphicFramePr>
        <p:xfrm>
          <a:off x="1808882" y="3513242"/>
          <a:ext cx="245843" cy="50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JS数式作成ﾂ-ﾙ" r:id="rId3" imgW="176400" imgH="360000" progId="JSEQ.Document.3">
                  <p:embed/>
                </p:oleObj>
              </mc:Choice>
              <mc:Fallback>
                <p:oleObj name="JS数式作成ﾂ-ﾙ" r:id="rId3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8882" y="3513242"/>
                        <a:ext cx="245843" cy="50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532382"/>
              </p:ext>
            </p:extLst>
          </p:nvPr>
        </p:nvGraphicFramePr>
        <p:xfrm>
          <a:off x="7810597" y="2634671"/>
          <a:ext cx="1831885" cy="37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JS数式作成ﾂ-ﾙ" r:id="rId6" imgW="176400" imgH="360000" progId="JSEQ.Document.3">
                  <p:embed/>
                </p:oleObj>
              </mc:Choice>
              <mc:Fallback>
                <p:oleObj name="JS数式作成ﾂ-ﾙ" r:id="rId6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97" y="2634671"/>
                        <a:ext cx="1831885" cy="374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6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endCxn id="4" idx="1"/>
          </p:cNvCxnSpPr>
          <p:nvPr/>
        </p:nvCxnSpPr>
        <p:spPr>
          <a:xfrm flipH="1">
            <a:off x="1447173" y="1796493"/>
            <a:ext cx="165463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01210"/>
              </p:ext>
            </p:extLst>
          </p:nvPr>
        </p:nvGraphicFramePr>
        <p:xfrm>
          <a:off x="3232047" y="1580585"/>
          <a:ext cx="357307" cy="46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JS数式作成ﾂ-ﾙ" r:id="rId4" imgW="298800" imgH="392400" progId="JSEQ.Document.3">
                  <p:embed/>
                </p:oleObj>
              </mc:Choice>
              <mc:Fallback>
                <p:oleObj name="JS数式作成ﾂ-ﾙ" r:id="rId4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2047" y="1580585"/>
                        <a:ext cx="357307" cy="46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714257"/>
              </p:ext>
            </p:extLst>
          </p:nvPr>
        </p:nvGraphicFramePr>
        <p:xfrm>
          <a:off x="7704099" y="2703970"/>
          <a:ext cx="2820805" cy="370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04099" y="2703970"/>
                        <a:ext cx="2820805" cy="3706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62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1075303" y="2300748"/>
            <a:ext cx="16078" cy="1150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08671"/>
              </p:ext>
            </p:extLst>
          </p:nvPr>
        </p:nvGraphicFramePr>
        <p:xfrm>
          <a:off x="920725" y="3556127"/>
          <a:ext cx="3413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25" y="3556127"/>
                        <a:ext cx="341312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707311"/>
              </p:ext>
            </p:extLst>
          </p:nvPr>
        </p:nvGraphicFramePr>
        <p:xfrm>
          <a:off x="7281569" y="2703970"/>
          <a:ext cx="3114898" cy="357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1569" y="2703970"/>
                        <a:ext cx="3114898" cy="357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38</Words>
  <Application>Microsoft Office PowerPoint</Application>
  <PresentationFormat>ワイド画面</PresentationFormat>
  <Paragraphs>15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三角比の値  確認テスト①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図とともに しっかり覚えましょう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29</cp:revision>
  <dcterms:created xsi:type="dcterms:W3CDTF">2016-08-16T23:02:26Z</dcterms:created>
  <dcterms:modified xsi:type="dcterms:W3CDTF">2016-08-17T22:48:28Z</dcterms:modified>
</cp:coreProperties>
</file>