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58" r:id="rId4"/>
    <p:sldId id="262" r:id="rId5"/>
    <p:sldId id="264" r:id="rId6"/>
    <p:sldId id="271" r:id="rId7"/>
    <p:sldId id="272" r:id="rId8"/>
    <p:sldId id="274" r:id="rId9"/>
    <p:sldId id="278" r:id="rId10"/>
    <p:sldId id="279" r:id="rId11"/>
    <p:sldId id="282" r:id="rId12"/>
    <p:sldId id="28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1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1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3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32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28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6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98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183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7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4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5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C8645-2F2C-47E0-8FBC-026559117D8B}" type="datetimeFigureOut">
              <a:rPr kumimoji="1" lang="ja-JP" altLang="en-US" smtClean="0"/>
              <a:t>2016/8/18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.png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.png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14272" y="1621536"/>
            <a:ext cx="9144000" cy="3718560"/>
          </a:xfrm>
        </p:spPr>
        <p:txBody>
          <a:bodyPr>
            <a:normAutofit/>
          </a:bodyPr>
          <a:lstStyle/>
          <a:p>
            <a:r>
              <a:rPr kumimoji="1" lang="ja-JP" altLang="en-US" sz="8800" dirty="0" smtClean="0"/>
              <a:t>三角比の</a:t>
            </a:r>
            <a:r>
              <a:rPr kumimoji="1" lang="ja-JP" altLang="en-US" sz="8800" dirty="0" smtClean="0"/>
              <a:t>値</a:t>
            </a:r>
            <a:r>
              <a:rPr kumimoji="1" lang="en-US" altLang="ja-JP" sz="8800" dirty="0" smtClean="0"/>
              <a:t/>
            </a:r>
            <a:br>
              <a:rPr kumimoji="1" lang="en-US" altLang="ja-JP" sz="8800" dirty="0" smtClean="0"/>
            </a:br>
            <a:r>
              <a:rPr kumimoji="1" lang="en-US" altLang="ja-JP" sz="8800" dirty="0" smtClean="0"/>
              <a:t/>
            </a:r>
            <a:br>
              <a:rPr kumimoji="1" lang="en-US" altLang="ja-JP" sz="8800" dirty="0" smtClean="0"/>
            </a:br>
            <a:r>
              <a:rPr kumimoji="1" lang="ja-JP" altLang="en-US" sz="7200" dirty="0" smtClean="0">
                <a:solidFill>
                  <a:srgbClr val="FF0000"/>
                </a:solidFill>
              </a:rPr>
              <a:t>確認テスト①</a:t>
            </a:r>
            <a:endParaRPr kumimoji="1" lang="ja-JP" altLang="en-US" sz="8800" dirty="0"/>
          </a:p>
        </p:txBody>
      </p:sp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15496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61795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tan150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3101803" y="4837471"/>
            <a:ext cx="2354397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804765"/>
              </p:ext>
            </p:extLst>
          </p:nvPr>
        </p:nvGraphicFramePr>
        <p:xfrm>
          <a:off x="2537161" y="4643018"/>
          <a:ext cx="489410" cy="562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37161" y="4643018"/>
                        <a:ext cx="489410" cy="5622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643964"/>
              </p:ext>
            </p:extLst>
          </p:nvPr>
        </p:nvGraphicFramePr>
        <p:xfrm>
          <a:off x="7497098" y="2703970"/>
          <a:ext cx="2855833" cy="3280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97098" y="2703970"/>
                        <a:ext cx="2855833" cy="3280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41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61795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tan180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025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図とともに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しっかり覚えましょう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これがすらすら出てこないと何もできません。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1653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815934" y="604684"/>
            <a:ext cx="44230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364487"/>
              </p:ext>
            </p:extLst>
          </p:nvPr>
        </p:nvGraphicFramePr>
        <p:xfrm>
          <a:off x="5232209" y="3088699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32209" y="3088699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548799"/>
              </p:ext>
            </p:extLst>
          </p:nvPr>
        </p:nvGraphicFramePr>
        <p:xfrm>
          <a:off x="7781803" y="2325257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81803" y="2325257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932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sin30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3101803" y="2271252"/>
            <a:ext cx="2015887" cy="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794963"/>
              </p:ext>
            </p:extLst>
          </p:nvPr>
        </p:nvGraphicFramePr>
        <p:xfrm>
          <a:off x="2708941" y="1984356"/>
          <a:ext cx="212328" cy="573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JS数式作成ﾂ-ﾙ" r:id="rId3" imgW="133200" imgH="360000" progId="JSEQ.Document.3">
                  <p:embed/>
                </p:oleObj>
              </mc:Choice>
              <mc:Fallback>
                <p:oleObj name="JS数式作成ﾂ-ﾙ" r:id="rId3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8941" y="1984356"/>
                        <a:ext cx="212328" cy="573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913306"/>
              </p:ext>
            </p:extLst>
          </p:nvPr>
        </p:nvGraphicFramePr>
        <p:xfrm>
          <a:off x="7810596" y="2558148"/>
          <a:ext cx="1471107" cy="3975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JS数式作成ﾂ-ﾙ" r:id="rId6" imgW="133200" imgH="360000" progId="JSEQ.Document.3">
                  <p:embed/>
                </p:oleObj>
              </mc:Choice>
              <mc:Fallback>
                <p:oleObj name="JS数式作成ﾂ-ﾙ" r:id="rId6" imgW="1332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10596" y="2558148"/>
                        <a:ext cx="1471107" cy="3975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38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cos45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7"/>
          </p:cNvCxnSpPr>
          <p:nvPr/>
        </p:nvCxnSpPr>
        <p:spPr>
          <a:xfrm>
            <a:off x="4756433" y="1796493"/>
            <a:ext cx="7296" cy="165463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オブジェクト 16"/>
          <p:cNvGraphicFramePr>
            <a:graphicFrameLocks noChangeAspect="1"/>
          </p:cNvGraphicFramePr>
          <p:nvPr/>
        </p:nvGraphicFramePr>
        <p:xfrm>
          <a:off x="7432675" y="2603500"/>
          <a:ext cx="3140075" cy="400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32675" y="2603500"/>
                        <a:ext cx="3140075" cy="4005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7209"/>
              </p:ext>
            </p:extLst>
          </p:nvPr>
        </p:nvGraphicFramePr>
        <p:xfrm>
          <a:off x="4525604" y="3507728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25604" y="3507728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96249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931803" y="457201"/>
            <a:ext cx="2876171" cy="502042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sin60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3101803" y="1424623"/>
            <a:ext cx="1158022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2365"/>
              </p:ext>
            </p:extLst>
          </p:nvPr>
        </p:nvGraphicFramePr>
        <p:xfrm>
          <a:off x="7303627" y="2703970"/>
          <a:ext cx="2858012" cy="3754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03627" y="2703970"/>
                        <a:ext cx="2858012" cy="3754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710501"/>
              </p:ext>
            </p:extLst>
          </p:nvPr>
        </p:nvGraphicFramePr>
        <p:xfrm>
          <a:off x="2692375" y="1165121"/>
          <a:ext cx="395031" cy="519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92375" y="1165121"/>
                        <a:ext cx="395031" cy="519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86664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530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tan90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6902246" y="3185652"/>
            <a:ext cx="275107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dirty="0" smtClean="0"/>
              <a:t>なし</a:t>
            </a:r>
            <a:endParaRPr kumimoji="1" lang="ja-JP" altLang="en-US" sz="12000" dirty="0"/>
          </a:p>
        </p:txBody>
      </p:sp>
      <p:pic>
        <p:nvPicPr>
          <p:cNvPr id="16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624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931804" y="1424625"/>
            <a:ext cx="3023654" cy="518265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017345" y="457201"/>
            <a:ext cx="61746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cos120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1929344" y="1424623"/>
            <a:ext cx="2459" cy="202650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248756"/>
              </p:ext>
            </p:extLst>
          </p:nvPr>
        </p:nvGraphicFramePr>
        <p:xfrm>
          <a:off x="1808882" y="3513242"/>
          <a:ext cx="245843" cy="50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JS数式作成ﾂ-ﾙ" r:id="rId3" imgW="176400" imgH="360000" progId="JSEQ.Document.3">
                  <p:embed/>
                </p:oleObj>
              </mc:Choice>
              <mc:Fallback>
                <p:oleObj name="JS数式作成ﾂ-ﾙ" r:id="rId3" imgW="1764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08882" y="3513242"/>
                        <a:ext cx="245843" cy="50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532382"/>
              </p:ext>
            </p:extLst>
          </p:nvPr>
        </p:nvGraphicFramePr>
        <p:xfrm>
          <a:off x="7810597" y="2634671"/>
          <a:ext cx="1831885" cy="3746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JS数式作成ﾂ-ﾙ" r:id="rId6" imgW="176400" imgH="360000" progId="JSEQ.Document.3">
                  <p:embed/>
                </p:oleObj>
              </mc:Choice>
              <mc:Fallback>
                <p:oleObj name="JS数式作成ﾂ-ﾙ" r:id="rId6" imgW="176400" imgH="3600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10597" y="2634671"/>
                        <a:ext cx="1831885" cy="3746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360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94321" y="457201"/>
            <a:ext cx="58403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sin135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>
            <a:endCxn id="4" idx="1"/>
          </p:cNvCxnSpPr>
          <p:nvPr/>
        </p:nvCxnSpPr>
        <p:spPr>
          <a:xfrm flipH="1">
            <a:off x="1447173" y="1796493"/>
            <a:ext cx="165463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701210"/>
              </p:ext>
            </p:extLst>
          </p:nvPr>
        </p:nvGraphicFramePr>
        <p:xfrm>
          <a:off x="3232047" y="1580585"/>
          <a:ext cx="357307" cy="469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JS数式作成ﾂ-ﾙ" r:id="rId4" imgW="298800" imgH="392400" progId="JSEQ.Document.3">
                  <p:embed/>
                </p:oleObj>
              </mc:Choice>
              <mc:Fallback>
                <p:oleObj name="JS数式作成ﾂ-ﾙ" r:id="rId4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32047" y="1580585"/>
                        <a:ext cx="357307" cy="4694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8714257"/>
              </p:ext>
            </p:extLst>
          </p:nvPr>
        </p:nvGraphicFramePr>
        <p:xfrm>
          <a:off x="7704099" y="2703970"/>
          <a:ext cx="2820805" cy="3706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JS数式作成ﾂ-ﾙ" r:id="rId6" imgW="298800" imgH="392400" progId="JSEQ.Document.3">
                  <p:embed/>
                </p:oleObj>
              </mc:Choice>
              <mc:Fallback>
                <p:oleObj name="JS数式作成ﾂ-ﾙ" r:id="rId6" imgW="2988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04099" y="2703970"/>
                        <a:ext cx="2820805" cy="37060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762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5840355" y="457201"/>
            <a:ext cx="61795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0" dirty="0" smtClean="0"/>
              <a:t>cos150</a:t>
            </a:r>
            <a:r>
              <a:rPr kumimoji="1" lang="ja-JP" altLang="en-US" sz="14000" dirty="0" err="1" smtClean="0"/>
              <a:t>゜</a:t>
            </a:r>
            <a:endParaRPr kumimoji="1" lang="ja-JP" altLang="en-US" sz="14000" dirty="0"/>
          </a:p>
        </p:txBody>
      </p:sp>
      <p:cxnSp>
        <p:nvCxnSpPr>
          <p:cNvPr id="13" name="直線コネクタ 12"/>
          <p:cNvCxnSpPr/>
          <p:nvPr/>
        </p:nvCxnSpPr>
        <p:spPr>
          <a:xfrm flipV="1">
            <a:off x="1075303" y="2300748"/>
            <a:ext cx="16078" cy="1150375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908671"/>
              </p:ext>
            </p:extLst>
          </p:nvPr>
        </p:nvGraphicFramePr>
        <p:xfrm>
          <a:off x="920725" y="3556127"/>
          <a:ext cx="3413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0725" y="3556127"/>
                        <a:ext cx="341312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707311"/>
              </p:ext>
            </p:extLst>
          </p:nvPr>
        </p:nvGraphicFramePr>
        <p:xfrm>
          <a:off x="7281569" y="2703970"/>
          <a:ext cx="3114898" cy="3578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81569" y="2703970"/>
                        <a:ext cx="3114898" cy="3578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44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38</Words>
  <Application>Microsoft Office PowerPoint</Application>
  <PresentationFormat>ワイド画面</PresentationFormat>
  <Paragraphs>15</Paragraphs>
  <Slides>12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Office テーマ</vt:lpstr>
      <vt:lpstr>JS数式作成ﾂ-ﾙ</vt:lpstr>
      <vt:lpstr>三角比の値  確認テスト①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図とともに しっかり覚えましょう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瀬崎 昌仁</dc:creator>
  <cp:lastModifiedBy>瀬崎 昌仁</cp:lastModifiedBy>
  <cp:revision>29</cp:revision>
  <dcterms:created xsi:type="dcterms:W3CDTF">2016-08-16T23:02:26Z</dcterms:created>
  <dcterms:modified xsi:type="dcterms:W3CDTF">2016-08-17T22:48:28Z</dcterms:modified>
</cp:coreProperties>
</file>