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3" r:id="rId3"/>
    <p:sldId id="284" r:id="rId4"/>
    <p:sldId id="285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8" r:id="rId15"/>
    <p:sldId id="269" r:id="rId16"/>
    <p:sldId id="271" r:id="rId17"/>
    <p:sldId id="270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39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2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5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2016/8/18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9918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2016/8/18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5189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2016/8/18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533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2016/8/18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6321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2016/8/18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5287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2016/8/18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8461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2016/8/18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1984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2016/8/18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4183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2016/8/18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4741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2016/8/18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3846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2016/8/18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58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8C8645-2F2C-47E0-8FBC-026559117D8B}" type="datetimeFigureOut">
              <a:rPr kumimoji="1" lang="ja-JP" altLang="en-US" smtClean="0"/>
              <a:t>2016/8/18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7256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3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15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.png"/><Relationship Id="rId5" Type="http://schemas.openxmlformats.org/officeDocument/2006/relationships/oleObject" Target="../embeddings/oleObject22.bin"/><Relationship Id="rId4" Type="http://schemas.openxmlformats.org/officeDocument/2006/relationships/image" Target="../media/image17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18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0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22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15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7" Type="http://schemas.openxmlformats.org/officeDocument/2006/relationships/image" Target="../media/image2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32.bin"/><Relationship Id="rId5" Type="http://schemas.openxmlformats.org/officeDocument/2006/relationships/image" Target="../media/image1.png"/><Relationship Id="rId4" Type="http://schemas.openxmlformats.org/officeDocument/2006/relationships/image" Target="../media/image24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26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36.bin"/><Relationship Id="rId5" Type="http://schemas.openxmlformats.org/officeDocument/2006/relationships/image" Target="../media/image28.wmf"/><Relationship Id="rId4" Type="http://schemas.openxmlformats.org/officeDocument/2006/relationships/oleObject" Target="../embeddings/oleObject35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38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37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40.bin"/><Relationship Id="rId5" Type="http://schemas.openxmlformats.org/officeDocument/2006/relationships/image" Target="../media/image31.wmf"/><Relationship Id="rId4" Type="http://schemas.openxmlformats.org/officeDocument/2006/relationships/oleObject" Target="../embeddings/oleObject39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7" Type="http://schemas.openxmlformats.org/officeDocument/2006/relationships/image" Target="../media/image3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42.bin"/><Relationship Id="rId5" Type="http://schemas.openxmlformats.org/officeDocument/2006/relationships/image" Target="../media/image1.png"/><Relationship Id="rId4" Type="http://schemas.openxmlformats.org/officeDocument/2006/relationships/image" Target="../media/image5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44.bin"/><Relationship Id="rId5" Type="http://schemas.openxmlformats.org/officeDocument/2006/relationships/image" Target="../media/image33.wmf"/><Relationship Id="rId4" Type="http://schemas.openxmlformats.org/officeDocument/2006/relationships/oleObject" Target="../embeddings/oleObject43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46.bin"/><Relationship Id="rId5" Type="http://schemas.openxmlformats.org/officeDocument/2006/relationships/image" Target="../media/image34.wmf"/><Relationship Id="rId4" Type="http://schemas.openxmlformats.org/officeDocument/2006/relationships/oleObject" Target="../embeddings/oleObject45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4.vml"/><Relationship Id="rId6" Type="http://schemas.openxmlformats.org/officeDocument/2006/relationships/oleObject" Target="../embeddings/oleObject48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47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5.vml"/><Relationship Id="rId6" Type="http://schemas.openxmlformats.org/officeDocument/2006/relationships/oleObject" Target="../embeddings/oleObject50.bin"/><Relationship Id="rId5" Type="http://schemas.openxmlformats.org/officeDocument/2006/relationships/image" Target="../media/image35.wmf"/><Relationship Id="rId4" Type="http://schemas.openxmlformats.org/officeDocument/2006/relationships/oleObject" Target="../embeddings/oleObject49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6.vml"/><Relationship Id="rId6" Type="http://schemas.openxmlformats.org/officeDocument/2006/relationships/oleObject" Target="../embeddings/oleObject5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5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1.png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.png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.png"/><Relationship Id="rId4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1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8800" dirty="0" smtClean="0"/>
              <a:t>三角比の値　原図</a:t>
            </a:r>
            <a:endParaRPr kumimoji="1" lang="ja-JP" altLang="en-US" sz="8800" dirty="0"/>
          </a:p>
        </p:txBody>
      </p:sp>
      <p:pic>
        <p:nvPicPr>
          <p:cNvPr id="4" name="image3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154960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stCxn id="4" idx="3"/>
          </p:cNvCxnSpPr>
          <p:nvPr/>
        </p:nvCxnSpPr>
        <p:spPr>
          <a:xfrm flipV="1">
            <a:off x="1447173" y="1111123"/>
            <a:ext cx="4009027" cy="399463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194321" y="457201"/>
            <a:ext cx="553064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tan45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cxnSp>
        <p:nvCxnSpPr>
          <p:cNvPr id="13" name="直線コネクタ 12"/>
          <p:cNvCxnSpPr/>
          <p:nvPr/>
        </p:nvCxnSpPr>
        <p:spPr>
          <a:xfrm>
            <a:off x="3130598" y="1111123"/>
            <a:ext cx="2325602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4091066"/>
              </p:ext>
            </p:extLst>
          </p:nvPr>
        </p:nvGraphicFramePr>
        <p:xfrm>
          <a:off x="8139879" y="2703970"/>
          <a:ext cx="1639530" cy="303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JS数式作成ﾂ-ﾙ" r:id="rId3" imgW="133200" imgH="133200" progId="JSEQ.Document.3">
                  <p:embed/>
                </p:oleObj>
              </mc:Choice>
              <mc:Fallback>
                <p:oleObj name="JS数式作成ﾂ-ﾙ" r:id="rId3" imgW="133200" imgH="1332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139879" y="2703970"/>
                        <a:ext cx="1639530" cy="3039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オブジェクト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4930587"/>
              </p:ext>
            </p:extLst>
          </p:nvPr>
        </p:nvGraphicFramePr>
        <p:xfrm>
          <a:off x="2834086" y="858505"/>
          <a:ext cx="252617" cy="2526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JS数式作成ﾂ-ﾙ" r:id="rId5" imgW="133200" imgH="133200" progId="JSEQ.Document.3">
                  <p:embed/>
                </p:oleObj>
              </mc:Choice>
              <mc:Fallback>
                <p:oleObj name="JS数式作成ﾂ-ﾙ" r:id="rId5" imgW="133200" imgH="1332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834086" y="858505"/>
                        <a:ext cx="252617" cy="2526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image3.pdf"/>
          <p:cNvPicPr/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335472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/>
          <p:nvPr/>
        </p:nvCxnSpPr>
        <p:spPr>
          <a:xfrm flipV="1">
            <a:off x="1931803" y="457201"/>
            <a:ext cx="2876171" cy="5020423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194321" y="457201"/>
            <a:ext cx="553064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sin60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cxnSp>
        <p:nvCxnSpPr>
          <p:cNvPr id="13" name="直線コネクタ 12"/>
          <p:cNvCxnSpPr/>
          <p:nvPr/>
        </p:nvCxnSpPr>
        <p:spPr>
          <a:xfrm flipH="1">
            <a:off x="3101803" y="1424623"/>
            <a:ext cx="1158022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オブジェクト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442365"/>
              </p:ext>
            </p:extLst>
          </p:nvPr>
        </p:nvGraphicFramePr>
        <p:xfrm>
          <a:off x="7303627" y="2703970"/>
          <a:ext cx="2858012" cy="37549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JS数式作成ﾂ-ﾙ" r:id="rId3" imgW="298800" imgH="392400" progId="JSEQ.Document.3">
                  <p:embed/>
                </p:oleObj>
              </mc:Choice>
              <mc:Fallback>
                <p:oleObj name="JS数式作成ﾂ-ﾙ" r:id="rId3" imgW="298800" imgH="3924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303627" y="2703970"/>
                        <a:ext cx="2858012" cy="375494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4710501"/>
              </p:ext>
            </p:extLst>
          </p:nvPr>
        </p:nvGraphicFramePr>
        <p:xfrm>
          <a:off x="2692375" y="1165121"/>
          <a:ext cx="395031" cy="5190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JS数式作成ﾂ-ﾙ" r:id="rId5" imgW="298800" imgH="392400" progId="JSEQ.Document.3">
                  <p:embed/>
                </p:oleObj>
              </mc:Choice>
              <mc:Fallback>
                <p:oleObj name="JS数式作成ﾂ-ﾙ" r:id="rId5" imgW="298800" imgH="3924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692375" y="1165121"/>
                        <a:ext cx="395031" cy="5190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9" name="image3.pdf"/>
          <p:cNvPicPr/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866646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/>
          <p:nvPr/>
        </p:nvCxnSpPr>
        <p:spPr>
          <a:xfrm flipV="1">
            <a:off x="1931803" y="457201"/>
            <a:ext cx="2876171" cy="5020423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194321" y="457201"/>
            <a:ext cx="553064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cos60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cxnSp>
        <p:nvCxnSpPr>
          <p:cNvPr id="13" name="直線コネクタ 12"/>
          <p:cNvCxnSpPr/>
          <p:nvPr/>
        </p:nvCxnSpPr>
        <p:spPr>
          <a:xfrm>
            <a:off x="4259825" y="1424623"/>
            <a:ext cx="2459" cy="202650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5281289"/>
              </p:ext>
            </p:extLst>
          </p:nvPr>
        </p:nvGraphicFramePr>
        <p:xfrm>
          <a:off x="4175980" y="3451123"/>
          <a:ext cx="206045" cy="4771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JS数式作成ﾂ-ﾙ" r:id="rId3" imgW="133200" imgH="360000" progId="JSEQ.Document.3">
                  <p:embed/>
                </p:oleObj>
              </mc:Choice>
              <mc:Fallback>
                <p:oleObj name="JS数式作成ﾂ-ﾙ" r:id="rId3" imgW="133200" imgH="3600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175980" y="3451123"/>
                        <a:ext cx="206045" cy="4771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オブジェクト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7595076"/>
              </p:ext>
            </p:extLst>
          </p:nvPr>
        </p:nvGraphicFramePr>
        <p:xfrm>
          <a:off x="8075816" y="2309045"/>
          <a:ext cx="1519585" cy="4106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JS数式作成ﾂ-ﾙ" r:id="rId5" imgW="133200" imgH="360000" progId="JSEQ.Document.3">
                  <p:embed/>
                </p:oleObj>
              </mc:Choice>
              <mc:Fallback>
                <p:oleObj name="JS数式作成ﾂ-ﾙ" r:id="rId5" imgW="133200" imgH="3600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075816" y="2309045"/>
                        <a:ext cx="1519585" cy="41065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" name="image3.pdf"/>
          <p:cNvPicPr/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822633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1551399" y="2588394"/>
            <a:ext cx="3240000" cy="324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1551399" y="4208394"/>
            <a:ext cx="324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endCxn id="4" idx="4"/>
          </p:cNvCxnSpPr>
          <p:nvPr/>
        </p:nvCxnSpPr>
        <p:spPr>
          <a:xfrm>
            <a:off x="3171399" y="919504"/>
            <a:ext cx="0" cy="490889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4791399" y="190532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/>
          <p:cNvCxnSpPr/>
          <p:nvPr/>
        </p:nvCxnSpPr>
        <p:spPr>
          <a:xfrm flipV="1">
            <a:off x="2361399" y="1325834"/>
            <a:ext cx="2430000" cy="4264151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/>
        </p:nvCxnSpPr>
        <p:spPr>
          <a:xfrm flipH="1">
            <a:off x="3171399" y="1325834"/>
            <a:ext cx="1620000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/>
        </p:nvSpPr>
        <p:spPr>
          <a:xfrm>
            <a:off x="6194321" y="457201"/>
            <a:ext cx="553064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tan60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6954914"/>
              </p:ext>
            </p:extLst>
          </p:nvPr>
        </p:nvGraphicFramePr>
        <p:xfrm>
          <a:off x="6629041" y="3049895"/>
          <a:ext cx="4048439" cy="28642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8" name="JS数式作成ﾂ-ﾙ" r:id="rId3" imgW="234000" imgH="165600" progId="JSEQ.Document.3">
                  <p:embed/>
                </p:oleObj>
              </mc:Choice>
              <mc:Fallback>
                <p:oleObj name="JS数式作成ﾂ-ﾙ" r:id="rId3" imgW="234000" imgH="1656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629041" y="3049895"/>
                        <a:ext cx="4048439" cy="28642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オブジェクト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6981933"/>
              </p:ext>
            </p:extLst>
          </p:nvPr>
        </p:nvGraphicFramePr>
        <p:xfrm>
          <a:off x="2462841" y="1288951"/>
          <a:ext cx="525426" cy="3717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9" name="JS数式作成ﾂ-ﾙ" r:id="rId5" imgW="234000" imgH="165600" progId="JSEQ.Document.3">
                  <p:embed/>
                </p:oleObj>
              </mc:Choice>
              <mc:Fallback>
                <p:oleObj name="JS数式作成ﾂ-ﾙ" r:id="rId5" imgW="234000" imgH="1656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462841" y="1288951"/>
                        <a:ext cx="525426" cy="3717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" name="image3.pdf"/>
          <p:cNvPicPr/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949772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stCxn id="4" idx="4"/>
            <a:endCxn id="4" idx="0"/>
          </p:cNvCxnSpPr>
          <p:nvPr/>
        </p:nvCxnSpPr>
        <p:spPr>
          <a:xfrm flipV="1">
            <a:off x="3101803" y="1111123"/>
            <a:ext cx="0" cy="468000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194321" y="457201"/>
            <a:ext cx="553064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sin90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cxnSp>
        <p:nvCxnSpPr>
          <p:cNvPr id="13" name="直線コネクタ 12"/>
          <p:cNvCxnSpPr>
            <a:stCxn id="4" idx="0"/>
          </p:cNvCxnSpPr>
          <p:nvPr/>
        </p:nvCxnSpPr>
        <p:spPr>
          <a:xfrm flipV="1">
            <a:off x="3101803" y="1106247"/>
            <a:ext cx="0" cy="4876"/>
          </a:xfrm>
          <a:prstGeom prst="line">
            <a:avLst/>
          </a:prstGeom>
          <a:ln w="1016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オブジェクト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1164863"/>
              </p:ext>
            </p:extLst>
          </p:nvPr>
        </p:nvGraphicFramePr>
        <p:xfrm>
          <a:off x="7917118" y="2703970"/>
          <a:ext cx="1610341" cy="33511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2" name="JS数式作成ﾂ-ﾙ" r:id="rId3" imgW="133200" imgH="133200" progId="JSEQ.Document.3">
                  <p:embed/>
                </p:oleObj>
              </mc:Choice>
              <mc:Fallback>
                <p:oleObj name="JS数式作成ﾂ-ﾙ" r:id="rId3" imgW="133200" imgH="1332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917118" y="2703970"/>
                        <a:ext cx="1610341" cy="33511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オブジェクト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6762286"/>
              </p:ext>
            </p:extLst>
          </p:nvPr>
        </p:nvGraphicFramePr>
        <p:xfrm>
          <a:off x="2823401" y="735642"/>
          <a:ext cx="171882" cy="3263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3" name="JS数式作成ﾂ-ﾙ" r:id="rId5" imgW="133200" imgH="133200" progId="JSEQ.Document.3">
                  <p:embed/>
                </p:oleObj>
              </mc:Choice>
              <mc:Fallback>
                <p:oleObj name="JS数式作成ﾂ-ﾙ" r:id="rId5" imgW="133200" imgH="1332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823401" y="735642"/>
                        <a:ext cx="171882" cy="3263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9" name="image3.pdf"/>
          <p:cNvPicPr/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766147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stCxn id="4" idx="4"/>
            <a:endCxn id="4" idx="0"/>
          </p:cNvCxnSpPr>
          <p:nvPr/>
        </p:nvCxnSpPr>
        <p:spPr>
          <a:xfrm flipV="1">
            <a:off x="3101803" y="1111123"/>
            <a:ext cx="0" cy="468000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194321" y="457201"/>
            <a:ext cx="553064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cos90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cxnSp>
        <p:nvCxnSpPr>
          <p:cNvPr id="13" name="直線コネクタ 12"/>
          <p:cNvCxnSpPr>
            <a:stCxn id="4" idx="0"/>
          </p:cNvCxnSpPr>
          <p:nvPr/>
        </p:nvCxnSpPr>
        <p:spPr>
          <a:xfrm flipV="1">
            <a:off x="3101803" y="1106247"/>
            <a:ext cx="0" cy="4876"/>
          </a:xfrm>
          <a:prstGeom prst="line">
            <a:avLst/>
          </a:prstGeom>
          <a:ln w="1016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オブジェクト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0461531"/>
              </p:ext>
            </p:extLst>
          </p:nvPr>
        </p:nvGraphicFramePr>
        <p:xfrm>
          <a:off x="7917118" y="2703970"/>
          <a:ext cx="1610341" cy="33511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8" name="JS数式作成ﾂ-ﾙ" r:id="rId3" imgW="133200" imgH="133200" progId="JSEQ.Document.3">
                  <p:embed/>
                </p:oleObj>
              </mc:Choice>
              <mc:Fallback>
                <p:oleObj name="JS数式作成ﾂ-ﾙ" r:id="rId3" imgW="133200" imgH="1332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917118" y="2703970"/>
                        <a:ext cx="1610341" cy="33511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オブジェクト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2212655"/>
              </p:ext>
            </p:extLst>
          </p:nvPr>
        </p:nvGraphicFramePr>
        <p:xfrm>
          <a:off x="2823401" y="3451123"/>
          <a:ext cx="171882" cy="3263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9" name="JS数式作成ﾂ-ﾙ" r:id="rId5" imgW="133200" imgH="133200" progId="JSEQ.Document.3">
                  <p:embed/>
                </p:oleObj>
              </mc:Choice>
              <mc:Fallback>
                <p:oleObj name="JS数式作成ﾂ-ﾙ" r:id="rId5" imgW="133200" imgH="1332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823401" y="3451123"/>
                        <a:ext cx="171882" cy="3263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" name="image3.pdf"/>
          <p:cNvPicPr/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871827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stCxn id="4" idx="4"/>
            <a:endCxn id="4" idx="0"/>
          </p:cNvCxnSpPr>
          <p:nvPr/>
        </p:nvCxnSpPr>
        <p:spPr>
          <a:xfrm flipV="1">
            <a:off x="3101803" y="1111123"/>
            <a:ext cx="0" cy="468000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194321" y="457201"/>
            <a:ext cx="553064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tan90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cxnSp>
        <p:nvCxnSpPr>
          <p:cNvPr id="13" name="直線コネクタ 12"/>
          <p:cNvCxnSpPr>
            <a:stCxn id="4" idx="0"/>
          </p:cNvCxnSpPr>
          <p:nvPr/>
        </p:nvCxnSpPr>
        <p:spPr>
          <a:xfrm flipV="1">
            <a:off x="3101803" y="1106247"/>
            <a:ext cx="0" cy="4876"/>
          </a:xfrm>
          <a:prstGeom prst="line">
            <a:avLst/>
          </a:prstGeom>
          <a:ln w="1016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テキスト ボックス 1"/>
          <p:cNvSpPr txBox="1"/>
          <p:nvPr/>
        </p:nvSpPr>
        <p:spPr>
          <a:xfrm>
            <a:off x="6902246" y="3185652"/>
            <a:ext cx="275107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0" dirty="0" smtClean="0"/>
              <a:t>なし</a:t>
            </a:r>
            <a:endParaRPr kumimoji="1" lang="ja-JP" altLang="en-US" sz="12000" dirty="0"/>
          </a:p>
        </p:txBody>
      </p:sp>
      <p:pic>
        <p:nvPicPr>
          <p:cNvPr id="16" name="image3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66241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/>
          <p:nvPr/>
        </p:nvCxnSpPr>
        <p:spPr>
          <a:xfrm flipH="1" flipV="1">
            <a:off x="1931803" y="1424624"/>
            <a:ext cx="3008907" cy="5182653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194321" y="457201"/>
            <a:ext cx="584036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sin120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cxnSp>
        <p:nvCxnSpPr>
          <p:cNvPr id="13" name="直線コネクタ 12"/>
          <p:cNvCxnSpPr/>
          <p:nvPr/>
        </p:nvCxnSpPr>
        <p:spPr>
          <a:xfrm flipH="1">
            <a:off x="1931804" y="1424624"/>
            <a:ext cx="1169999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オブジェクト 7"/>
          <p:cNvGraphicFramePr>
            <a:graphicFrameLocks noChangeAspect="1"/>
          </p:cNvGraphicFramePr>
          <p:nvPr/>
        </p:nvGraphicFramePr>
        <p:xfrm>
          <a:off x="7303627" y="2703970"/>
          <a:ext cx="2858012" cy="37549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4" name="JS数式作成ﾂ-ﾙ" r:id="rId3" imgW="298800" imgH="392400" progId="JSEQ.Document.3">
                  <p:embed/>
                </p:oleObj>
              </mc:Choice>
              <mc:Fallback>
                <p:oleObj name="JS数式作成ﾂ-ﾙ" r:id="rId3" imgW="298800" imgH="3924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303627" y="2703970"/>
                        <a:ext cx="2858012" cy="375494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8997327"/>
              </p:ext>
            </p:extLst>
          </p:nvPr>
        </p:nvGraphicFramePr>
        <p:xfrm>
          <a:off x="3116201" y="1144402"/>
          <a:ext cx="395031" cy="5190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5" name="JS数式作成ﾂ-ﾙ" r:id="rId5" imgW="298800" imgH="392400" progId="JSEQ.Document.3">
                  <p:embed/>
                </p:oleObj>
              </mc:Choice>
              <mc:Fallback>
                <p:oleObj name="JS数式作成ﾂ-ﾙ" r:id="rId5" imgW="298800" imgH="3924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116201" y="1144402"/>
                        <a:ext cx="395031" cy="5190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image3.pdf"/>
          <p:cNvPicPr/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240482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/>
          <p:nvPr/>
        </p:nvCxnSpPr>
        <p:spPr>
          <a:xfrm flipH="1" flipV="1">
            <a:off x="1931804" y="1424625"/>
            <a:ext cx="3023654" cy="5182652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017345" y="457201"/>
            <a:ext cx="617465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cos120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cxnSp>
        <p:nvCxnSpPr>
          <p:cNvPr id="13" name="直線コネクタ 12"/>
          <p:cNvCxnSpPr/>
          <p:nvPr/>
        </p:nvCxnSpPr>
        <p:spPr>
          <a:xfrm>
            <a:off x="1929344" y="1424623"/>
            <a:ext cx="2459" cy="202650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オブジェクト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6248756"/>
              </p:ext>
            </p:extLst>
          </p:nvPr>
        </p:nvGraphicFramePr>
        <p:xfrm>
          <a:off x="1808882" y="3513242"/>
          <a:ext cx="245843" cy="50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4" name="JS数式作成ﾂ-ﾙ" r:id="rId3" imgW="176400" imgH="360000" progId="JSEQ.Document.3">
                  <p:embed/>
                </p:oleObj>
              </mc:Choice>
              <mc:Fallback>
                <p:oleObj name="JS数式作成ﾂ-ﾙ" r:id="rId3" imgW="176400" imgH="3600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08882" y="3513242"/>
                        <a:ext cx="245843" cy="502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" name="image3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18" name="オブジェクト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8532382"/>
              </p:ext>
            </p:extLst>
          </p:nvPr>
        </p:nvGraphicFramePr>
        <p:xfrm>
          <a:off x="7810597" y="2634671"/>
          <a:ext cx="1831885" cy="37463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5" name="JS数式作成ﾂ-ﾙ" r:id="rId6" imgW="176400" imgH="360000" progId="JSEQ.Document.3">
                  <p:embed/>
                </p:oleObj>
              </mc:Choice>
              <mc:Fallback>
                <p:oleObj name="JS数式作成ﾂ-ﾙ" r:id="rId6" imgW="176400" imgH="3600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810597" y="2634671"/>
                        <a:ext cx="1831885" cy="37463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43604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1551399" y="818588"/>
            <a:ext cx="3240000" cy="324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1551399" y="2438588"/>
            <a:ext cx="324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</p:cNvCxnSpPr>
          <p:nvPr/>
        </p:nvCxnSpPr>
        <p:spPr>
          <a:xfrm>
            <a:off x="3171399" y="818588"/>
            <a:ext cx="0" cy="509485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4791399" y="190532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/>
          <p:cNvCxnSpPr/>
          <p:nvPr/>
        </p:nvCxnSpPr>
        <p:spPr>
          <a:xfrm flipH="1" flipV="1">
            <a:off x="2361398" y="1009494"/>
            <a:ext cx="2430000" cy="4299925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/>
        </p:nvCxnSpPr>
        <p:spPr>
          <a:xfrm flipH="1">
            <a:off x="3171398" y="5278401"/>
            <a:ext cx="1620000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/>
        </p:nvSpPr>
        <p:spPr>
          <a:xfrm>
            <a:off x="5884613" y="457201"/>
            <a:ext cx="623856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tan120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4481575"/>
              </p:ext>
            </p:extLst>
          </p:nvPr>
        </p:nvGraphicFramePr>
        <p:xfrm>
          <a:off x="6243638" y="3049588"/>
          <a:ext cx="4819650" cy="286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6" name="JS数式作成ﾂ-ﾙ" r:id="rId3" imgW="277200" imgH="165600" progId="JSEQ.Document.3">
                  <p:embed/>
                </p:oleObj>
              </mc:Choice>
              <mc:Fallback>
                <p:oleObj name="JS数式作成ﾂ-ﾙ" r:id="rId3" imgW="277200" imgH="1656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243638" y="3049588"/>
                        <a:ext cx="4819650" cy="2863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オブジェクト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6953697"/>
              </p:ext>
            </p:extLst>
          </p:nvPr>
        </p:nvGraphicFramePr>
        <p:xfrm>
          <a:off x="2453660" y="5054216"/>
          <a:ext cx="62547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7" name="JS数式作成ﾂ-ﾙ" r:id="rId5" imgW="277200" imgH="165600" progId="JSEQ.Document.3">
                  <p:embed/>
                </p:oleObj>
              </mc:Choice>
              <mc:Fallback>
                <p:oleObj name="JS数式作成ﾂ-ﾙ" r:id="rId5" imgW="277200" imgH="1656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453660" y="5054216"/>
                        <a:ext cx="625475" cy="371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" name="image3.pdf"/>
          <p:cNvPicPr/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4252478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stCxn id="4" idx="6"/>
            <a:endCxn id="4" idx="2"/>
          </p:cNvCxnSpPr>
          <p:nvPr/>
        </p:nvCxnSpPr>
        <p:spPr>
          <a:xfrm flipH="1">
            <a:off x="761803" y="3451123"/>
            <a:ext cx="4680000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888947" y="604684"/>
            <a:ext cx="427703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sin0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pic>
        <p:nvPicPr>
          <p:cNvPr id="21" name="image3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8" name="オブジェクト 7"/>
          <p:cNvGraphicFramePr>
            <a:graphicFrameLocks noChangeAspect="1"/>
          </p:cNvGraphicFramePr>
          <p:nvPr/>
        </p:nvGraphicFramePr>
        <p:xfrm>
          <a:off x="3181885" y="3080520"/>
          <a:ext cx="223991" cy="3116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2" name="JS数式作成ﾂ-ﾙ" r:id="rId4" imgW="133200" imgH="133200" progId="JSEQ.Document.3">
                  <p:embed/>
                </p:oleObj>
              </mc:Choice>
              <mc:Fallback>
                <p:oleObj name="JS数式作成ﾂ-ﾙ" r:id="rId4" imgW="133200" imgH="1332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81885" y="3080520"/>
                        <a:ext cx="223991" cy="3116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オブジェクト 14"/>
          <p:cNvGraphicFramePr>
            <a:graphicFrameLocks noChangeAspect="1"/>
          </p:cNvGraphicFramePr>
          <p:nvPr/>
        </p:nvGraphicFramePr>
        <p:xfrm>
          <a:off x="7781803" y="2325257"/>
          <a:ext cx="2491328" cy="34658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3" name="JS数式作成ﾂ-ﾙ" r:id="rId6" imgW="133200" imgH="133200" progId="JSEQ.Document.3">
                  <p:embed/>
                </p:oleObj>
              </mc:Choice>
              <mc:Fallback>
                <p:oleObj name="JS数式作成ﾂ-ﾙ" r:id="rId6" imgW="133200" imgH="1332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781803" y="2325257"/>
                        <a:ext cx="2491328" cy="34658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86956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endCxn id="4" idx="1"/>
          </p:cNvCxnSpPr>
          <p:nvPr/>
        </p:nvCxnSpPr>
        <p:spPr>
          <a:xfrm flipH="1" flipV="1">
            <a:off x="1447173" y="1796493"/>
            <a:ext cx="4009027" cy="399463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194321" y="457201"/>
            <a:ext cx="584036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sin135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cxnSp>
        <p:nvCxnSpPr>
          <p:cNvPr id="13" name="直線コネクタ 12"/>
          <p:cNvCxnSpPr>
            <a:endCxn id="4" idx="1"/>
          </p:cNvCxnSpPr>
          <p:nvPr/>
        </p:nvCxnSpPr>
        <p:spPr>
          <a:xfrm flipH="1">
            <a:off x="1447173" y="1796493"/>
            <a:ext cx="1654630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3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17" name="オブジェクト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5701210"/>
              </p:ext>
            </p:extLst>
          </p:nvPr>
        </p:nvGraphicFramePr>
        <p:xfrm>
          <a:off x="3232047" y="1580585"/>
          <a:ext cx="357307" cy="4694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0" name="JS数式作成ﾂ-ﾙ" r:id="rId4" imgW="298800" imgH="392400" progId="JSEQ.Document.3">
                  <p:embed/>
                </p:oleObj>
              </mc:Choice>
              <mc:Fallback>
                <p:oleObj name="JS数式作成ﾂ-ﾙ" r:id="rId4" imgW="298800" imgH="3924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32047" y="1580585"/>
                        <a:ext cx="357307" cy="4694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オブジェクト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8714257"/>
              </p:ext>
            </p:extLst>
          </p:nvPr>
        </p:nvGraphicFramePr>
        <p:xfrm>
          <a:off x="7704099" y="2703970"/>
          <a:ext cx="2820805" cy="37060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1" name="JS数式作成ﾂ-ﾙ" r:id="rId6" imgW="298800" imgH="392400" progId="JSEQ.Document.3">
                  <p:embed/>
                </p:oleObj>
              </mc:Choice>
              <mc:Fallback>
                <p:oleObj name="JS数式作成ﾂ-ﾙ" r:id="rId6" imgW="298800" imgH="3924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704099" y="2703970"/>
                        <a:ext cx="2820805" cy="37060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27621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endCxn id="4" idx="1"/>
          </p:cNvCxnSpPr>
          <p:nvPr/>
        </p:nvCxnSpPr>
        <p:spPr>
          <a:xfrm flipH="1" flipV="1">
            <a:off x="1447173" y="1796493"/>
            <a:ext cx="4009027" cy="399463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5802413" y="416170"/>
            <a:ext cx="620670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cos135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cxnSp>
        <p:nvCxnSpPr>
          <p:cNvPr id="13" name="直線コネクタ 12"/>
          <p:cNvCxnSpPr>
            <a:endCxn id="4" idx="1"/>
          </p:cNvCxnSpPr>
          <p:nvPr/>
        </p:nvCxnSpPr>
        <p:spPr>
          <a:xfrm flipV="1">
            <a:off x="1447173" y="1796493"/>
            <a:ext cx="0" cy="165463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3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17" name="オブジェクト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450461"/>
              </p:ext>
            </p:extLst>
          </p:nvPr>
        </p:nvGraphicFramePr>
        <p:xfrm>
          <a:off x="1190958" y="3559651"/>
          <a:ext cx="409575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2" name="JS数式作成ﾂ-ﾙ" r:id="rId4" imgW="342000" imgH="392400" progId="JSEQ.Document.3">
                  <p:embed/>
                </p:oleObj>
              </mc:Choice>
              <mc:Fallback>
                <p:oleObj name="JS数式作成ﾂ-ﾙ" r:id="rId4" imgW="342000" imgH="3924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90958" y="3559651"/>
                        <a:ext cx="409575" cy="468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2027915"/>
              </p:ext>
            </p:extLst>
          </p:nvPr>
        </p:nvGraphicFramePr>
        <p:xfrm>
          <a:off x="7110829" y="2703970"/>
          <a:ext cx="3217880" cy="36968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3" name="JS数式作成ﾂ-ﾙ" r:id="rId6" imgW="342000" imgH="392400" progId="JSEQ.Document.3">
                  <p:embed/>
                </p:oleObj>
              </mc:Choice>
              <mc:Fallback>
                <p:oleObj name="JS数式作成ﾂ-ﾙ" r:id="rId6" imgW="342000" imgH="3924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110829" y="2703970"/>
                        <a:ext cx="3217880" cy="36968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34856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endCxn id="4" idx="1"/>
          </p:cNvCxnSpPr>
          <p:nvPr/>
        </p:nvCxnSpPr>
        <p:spPr>
          <a:xfrm flipH="1" flipV="1">
            <a:off x="1447173" y="1796493"/>
            <a:ext cx="4009027" cy="399463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5814605" y="457201"/>
            <a:ext cx="615007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tan135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cxnSp>
        <p:nvCxnSpPr>
          <p:cNvPr id="13" name="直線コネクタ 12"/>
          <p:cNvCxnSpPr>
            <a:stCxn id="4" idx="4"/>
          </p:cNvCxnSpPr>
          <p:nvPr/>
        </p:nvCxnSpPr>
        <p:spPr>
          <a:xfrm>
            <a:off x="3101803" y="5791123"/>
            <a:ext cx="2340000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3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981073"/>
              </p:ext>
            </p:extLst>
          </p:nvPr>
        </p:nvGraphicFramePr>
        <p:xfrm>
          <a:off x="7354156" y="2703970"/>
          <a:ext cx="3387968" cy="3350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0" name="JS数式作成ﾂ-ﾙ" r:id="rId4" imgW="133200" imgH="133200" progId="JSEQ.Document.3">
                  <p:embed/>
                </p:oleObj>
              </mc:Choice>
              <mc:Fallback>
                <p:oleObj name="JS数式作成ﾂ-ﾙ" r:id="rId4" imgW="133200" imgH="1332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354156" y="2703970"/>
                        <a:ext cx="3387968" cy="335079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オブジェクト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049474"/>
              </p:ext>
            </p:extLst>
          </p:nvPr>
        </p:nvGraphicFramePr>
        <p:xfrm>
          <a:off x="2838163" y="5855909"/>
          <a:ext cx="263640" cy="263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1" name="JS数式作成ﾂ-ﾙ" r:id="rId6" imgW="133200" imgH="133200" progId="JSEQ.Document.3">
                  <p:embed/>
                </p:oleObj>
              </mc:Choice>
              <mc:Fallback>
                <p:oleObj name="JS数式作成ﾂ-ﾙ" r:id="rId6" imgW="133200" imgH="1332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838163" y="5855909"/>
                        <a:ext cx="263640" cy="2636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60540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/>
          <p:nvPr/>
        </p:nvCxnSpPr>
        <p:spPr>
          <a:xfrm flipH="1" flipV="1">
            <a:off x="1075303" y="2281123"/>
            <a:ext cx="4395295" cy="255634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5840355" y="457201"/>
            <a:ext cx="584036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sin150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cxnSp>
        <p:nvCxnSpPr>
          <p:cNvPr id="13" name="直線コネクタ 12"/>
          <p:cNvCxnSpPr/>
          <p:nvPr/>
        </p:nvCxnSpPr>
        <p:spPr>
          <a:xfrm flipH="1">
            <a:off x="1060906" y="2276188"/>
            <a:ext cx="2015887" cy="9871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オブジェクト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9205143"/>
              </p:ext>
            </p:extLst>
          </p:nvPr>
        </p:nvGraphicFramePr>
        <p:xfrm>
          <a:off x="3248619" y="2046544"/>
          <a:ext cx="212328" cy="5737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0" name="JS数式作成ﾂ-ﾙ" r:id="rId3" imgW="133200" imgH="360000" progId="JSEQ.Document.3">
                  <p:embed/>
                </p:oleObj>
              </mc:Choice>
              <mc:Fallback>
                <p:oleObj name="JS数式作成ﾂ-ﾙ" r:id="rId3" imgW="133200" imgH="3600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48619" y="2046544"/>
                        <a:ext cx="212328" cy="5737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1" name="image3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6013002"/>
              </p:ext>
            </p:extLst>
          </p:nvPr>
        </p:nvGraphicFramePr>
        <p:xfrm>
          <a:off x="8080956" y="2469657"/>
          <a:ext cx="1461249" cy="39488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1" name="JS数式作成ﾂ-ﾙ" r:id="rId6" imgW="133200" imgH="360000" progId="JSEQ.Document.3">
                  <p:embed/>
                </p:oleObj>
              </mc:Choice>
              <mc:Fallback>
                <p:oleObj name="JS数式作成ﾂ-ﾙ" r:id="rId6" imgW="133200" imgH="3600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080956" y="2469657"/>
                        <a:ext cx="1461249" cy="39488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48330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/>
          <p:nvPr/>
        </p:nvCxnSpPr>
        <p:spPr>
          <a:xfrm flipH="1" flipV="1">
            <a:off x="1075303" y="2281123"/>
            <a:ext cx="4395295" cy="255634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5840355" y="457201"/>
            <a:ext cx="617958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cos150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cxnSp>
        <p:nvCxnSpPr>
          <p:cNvPr id="13" name="直線コネクタ 12"/>
          <p:cNvCxnSpPr/>
          <p:nvPr/>
        </p:nvCxnSpPr>
        <p:spPr>
          <a:xfrm flipV="1">
            <a:off x="1075303" y="2300748"/>
            <a:ext cx="16078" cy="1150375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image3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8908671"/>
              </p:ext>
            </p:extLst>
          </p:nvPr>
        </p:nvGraphicFramePr>
        <p:xfrm>
          <a:off x="920725" y="3556127"/>
          <a:ext cx="341312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8" name="JS数式作成ﾂ-ﾙ" r:id="rId4" imgW="342000" imgH="392400" progId="JSEQ.Document.3">
                  <p:embed/>
                </p:oleObj>
              </mc:Choice>
              <mc:Fallback>
                <p:oleObj name="JS数式作成ﾂ-ﾙ" r:id="rId4" imgW="342000" imgH="3924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20725" y="3556127"/>
                        <a:ext cx="341312" cy="3921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オブジェクト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7707311"/>
              </p:ext>
            </p:extLst>
          </p:nvPr>
        </p:nvGraphicFramePr>
        <p:xfrm>
          <a:off x="7281569" y="2703970"/>
          <a:ext cx="3114898" cy="3578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9" name="JS数式作成ﾂ-ﾙ" r:id="rId6" imgW="342000" imgH="392400" progId="JSEQ.Document.3">
                  <p:embed/>
                </p:oleObj>
              </mc:Choice>
              <mc:Fallback>
                <p:oleObj name="JS数式作成ﾂ-ﾙ" r:id="rId6" imgW="342000" imgH="3924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281569" y="2703970"/>
                        <a:ext cx="3114898" cy="35785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4440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/>
          <p:nvPr/>
        </p:nvCxnSpPr>
        <p:spPr>
          <a:xfrm flipH="1" flipV="1">
            <a:off x="1075303" y="2281123"/>
            <a:ext cx="4395295" cy="255634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5840355" y="457201"/>
            <a:ext cx="617958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tan150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cxnSp>
        <p:nvCxnSpPr>
          <p:cNvPr id="13" name="直線コネクタ 12"/>
          <p:cNvCxnSpPr/>
          <p:nvPr/>
        </p:nvCxnSpPr>
        <p:spPr>
          <a:xfrm>
            <a:off x="3101803" y="4837471"/>
            <a:ext cx="2354397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image3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4804765"/>
              </p:ext>
            </p:extLst>
          </p:nvPr>
        </p:nvGraphicFramePr>
        <p:xfrm>
          <a:off x="2537161" y="4643018"/>
          <a:ext cx="489410" cy="5622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2" name="JS数式作成ﾂ-ﾙ" r:id="rId4" imgW="342000" imgH="392400" progId="JSEQ.Document.3">
                  <p:embed/>
                </p:oleObj>
              </mc:Choice>
              <mc:Fallback>
                <p:oleObj name="JS数式作成ﾂ-ﾙ" r:id="rId4" imgW="342000" imgH="3924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37161" y="4643018"/>
                        <a:ext cx="489410" cy="5622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オブジェクト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4643964"/>
              </p:ext>
            </p:extLst>
          </p:nvPr>
        </p:nvGraphicFramePr>
        <p:xfrm>
          <a:off x="7497098" y="2703970"/>
          <a:ext cx="2855833" cy="32808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3" name="JS数式作成ﾂ-ﾙ" r:id="rId6" imgW="342000" imgH="392400" progId="JSEQ.Document.3">
                  <p:embed/>
                </p:oleObj>
              </mc:Choice>
              <mc:Fallback>
                <p:oleObj name="JS数式作成ﾂ-ﾙ" r:id="rId6" imgW="342000" imgH="3924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497098" y="2703970"/>
                        <a:ext cx="2855833" cy="32808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9410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stCxn id="4" idx="6"/>
            <a:endCxn id="4" idx="2"/>
          </p:cNvCxnSpPr>
          <p:nvPr/>
        </p:nvCxnSpPr>
        <p:spPr>
          <a:xfrm flipH="1">
            <a:off x="761803" y="3451123"/>
            <a:ext cx="4680000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5840355" y="457201"/>
            <a:ext cx="584036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sin180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pic>
        <p:nvPicPr>
          <p:cNvPr id="21" name="image3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8" name="オブジェクト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991940"/>
              </p:ext>
            </p:extLst>
          </p:nvPr>
        </p:nvGraphicFramePr>
        <p:xfrm>
          <a:off x="3181885" y="3080520"/>
          <a:ext cx="223991" cy="3116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4" name="JS数式作成ﾂ-ﾙ" r:id="rId4" imgW="133200" imgH="133200" progId="JSEQ.Document.3">
                  <p:embed/>
                </p:oleObj>
              </mc:Choice>
              <mc:Fallback>
                <p:oleObj name="JS数式作成ﾂ-ﾙ" r:id="rId4" imgW="133200" imgH="1332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81885" y="3080520"/>
                        <a:ext cx="223991" cy="3116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オブジェクト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9980455"/>
              </p:ext>
            </p:extLst>
          </p:nvPr>
        </p:nvGraphicFramePr>
        <p:xfrm>
          <a:off x="7781803" y="2325257"/>
          <a:ext cx="2491328" cy="34658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5" name="JS数式作成ﾂ-ﾙ" r:id="rId6" imgW="133200" imgH="133200" progId="JSEQ.Document.3">
                  <p:embed/>
                </p:oleObj>
              </mc:Choice>
              <mc:Fallback>
                <p:oleObj name="JS数式作成ﾂ-ﾙ" r:id="rId6" imgW="133200" imgH="1332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781803" y="2325257"/>
                        <a:ext cx="2491328" cy="34658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30344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stCxn id="4" idx="6"/>
            <a:endCxn id="4" idx="2"/>
          </p:cNvCxnSpPr>
          <p:nvPr/>
        </p:nvCxnSpPr>
        <p:spPr>
          <a:xfrm flipH="1">
            <a:off x="761803" y="3451123"/>
            <a:ext cx="4680000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5840355" y="457201"/>
            <a:ext cx="616483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cos180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pic>
        <p:nvPicPr>
          <p:cNvPr id="21" name="image3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2948434"/>
              </p:ext>
            </p:extLst>
          </p:nvPr>
        </p:nvGraphicFramePr>
        <p:xfrm>
          <a:off x="7190378" y="2703970"/>
          <a:ext cx="3257707" cy="32577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0" name="JS数式作成ﾂ-ﾙ" r:id="rId4" imgW="133200" imgH="133200" progId="JSEQ.Document.3">
                  <p:embed/>
                </p:oleObj>
              </mc:Choice>
              <mc:Fallback>
                <p:oleObj name="JS数式作成ﾂ-ﾙ" r:id="rId4" imgW="133200" imgH="1332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190378" y="2703970"/>
                        <a:ext cx="3257707" cy="32577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オブジェクト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6642587"/>
              </p:ext>
            </p:extLst>
          </p:nvPr>
        </p:nvGraphicFramePr>
        <p:xfrm>
          <a:off x="820082" y="3451123"/>
          <a:ext cx="341107" cy="3411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1" name="JS数式作成ﾂ-ﾙ" r:id="rId6" imgW="133200" imgH="133200" progId="JSEQ.Document.3">
                  <p:embed/>
                </p:oleObj>
              </mc:Choice>
              <mc:Fallback>
                <p:oleObj name="JS数式作成ﾂ-ﾙ" r:id="rId6" imgW="133200" imgH="1332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20082" y="3451123"/>
                        <a:ext cx="341107" cy="3411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35623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stCxn id="4" idx="6"/>
            <a:endCxn id="4" idx="2"/>
          </p:cNvCxnSpPr>
          <p:nvPr/>
        </p:nvCxnSpPr>
        <p:spPr>
          <a:xfrm flipH="1">
            <a:off x="761803" y="3451123"/>
            <a:ext cx="4680000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5840355" y="457201"/>
            <a:ext cx="617958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tan180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pic>
        <p:nvPicPr>
          <p:cNvPr id="21" name="image3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8" name="オブジェクト 7"/>
          <p:cNvGraphicFramePr>
            <a:graphicFrameLocks noChangeAspect="1"/>
          </p:cNvGraphicFramePr>
          <p:nvPr/>
        </p:nvGraphicFramePr>
        <p:xfrm>
          <a:off x="3181885" y="3080520"/>
          <a:ext cx="223991" cy="3116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0" name="JS数式作成ﾂ-ﾙ" r:id="rId4" imgW="133200" imgH="133200" progId="JSEQ.Document.3">
                  <p:embed/>
                </p:oleObj>
              </mc:Choice>
              <mc:Fallback>
                <p:oleObj name="JS数式作成ﾂ-ﾙ" r:id="rId4" imgW="133200" imgH="1332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81885" y="3080520"/>
                        <a:ext cx="223991" cy="3116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オブジェクト 14"/>
          <p:cNvGraphicFramePr>
            <a:graphicFrameLocks noChangeAspect="1"/>
          </p:cNvGraphicFramePr>
          <p:nvPr/>
        </p:nvGraphicFramePr>
        <p:xfrm>
          <a:off x="7781803" y="2325257"/>
          <a:ext cx="2491328" cy="34658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1" name="JS数式作成ﾂ-ﾙ" r:id="rId6" imgW="133200" imgH="133200" progId="JSEQ.Document.3">
                  <p:embed/>
                </p:oleObj>
              </mc:Choice>
              <mc:Fallback>
                <p:oleObj name="JS数式作成ﾂ-ﾙ" r:id="rId6" imgW="133200" imgH="1332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781803" y="2325257"/>
                        <a:ext cx="2491328" cy="34658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30258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stCxn id="4" idx="6"/>
            <a:endCxn id="4" idx="2"/>
          </p:cNvCxnSpPr>
          <p:nvPr/>
        </p:nvCxnSpPr>
        <p:spPr>
          <a:xfrm flipH="1">
            <a:off x="761803" y="3451123"/>
            <a:ext cx="4680000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815934" y="604684"/>
            <a:ext cx="442306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cos0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pic>
        <p:nvPicPr>
          <p:cNvPr id="21" name="image3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8" name="オブジェクト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5364487"/>
              </p:ext>
            </p:extLst>
          </p:nvPr>
        </p:nvGraphicFramePr>
        <p:xfrm>
          <a:off x="5232209" y="3088699"/>
          <a:ext cx="223991" cy="3116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6" name="JS数式作成ﾂ-ﾙ" r:id="rId4" imgW="133200" imgH="133200" progId="JSEQ.Document.3">
                  <p:embed/>
                </p:oleObj>
              </mc:Choice>
              <mc:Fallback>
                <p:oleObj name="JS数式作成ﾂ-ﾙ" r:id="rId4" imgW="133200" imgH="1332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232209" y="3088699"/>
                        <a:ext cx="223991" cy="3116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オブジェクト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2548799"/>
              </p:ext>
            </p:extLst>
          </p:nvPr>
        </p:nvGraphicFramePr>
        <p:xfrm>
          <a:off x="7781803" y="2325257"/>
          <a:ext cx="2491328" cy="34658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7" name="JS数式作成ﾂ-ﾙ" r:id="rId6" imgW="133200" imgH="133200" progId="JSEQ.Document.3">
                  <p:embed/>
                </p:oleObj>
              </mc:Choice>
              <mc:Fallback>
                <p:oleObj name="JS数式作成ﾂ-ﾙ" r:id="rId6" imgW="133200" imgH="1332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781803" y="2325257"/>
                        <a:ext cx="2491328" cy="34658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19323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stCxn id="4" idx="6"/>
            <a:endCxn id="4" idx="2"/>
          </p:cNvCxnSpPr>
          <p:nvPr/>
        </p:nvCxnSpPr>
        <p:spPr>
          <a:xfrm flipH="1">
            <a:off x="761803" y="3451123"/>
            <a:ext cx="4680000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801185" y="604684"/>
            <a:ext cx="445256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tan0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pic>
        <p:nvPicPr>
          <p:cNvPr id="21" name="image3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8" name="オブジェクト 7"/>
          <p:cNvGraphicFramePr>
            <a:graphicFrameLocks noChangeAspect="1"/>
          </p:cNvGraphicFramePr>
          <p:nvPr/>
        </p:nvGraphicFramePr>
        <p:xfrm>
          <a:off x="3181885" y="3080520"/>
          <a:ext cx="223991" cy="3116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2" name="JS数式作成ﾂ-ﾙ" r:id="rId4" imgW="133200" imgH="133200" progId="JSEQ.Document.3">
                  <p:embed/>
                </p:oleObj>
              </mc:Choice>
              <mc:Fallback>
                <p:oleObj name="JS数式作成ﾂ-ﾙ" r:id="rId4" imgW="133200" imgH="1332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81885" y="3080520"/>
                        <a:ext cx="223991" cy="3116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オブジェクト 14"/>
          <p:cNvGraphicFramePr>
            <a:graphicFrameLocks noChangeAspect="1"/>
          </p:cNvGraphicFramePr>
          <p:nvPr/>
        </p:nvGraphicFramePr>
        <p:xfrm>
          <a:off x="7781803" y="2325257"/>
          <a:ext cx="2491328" cy="34658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3" name="JS数式作成ﾂ-ﾙ" r:id="rId6" imgW="133200" imgH="133200" progId="JSEQ.Document.3">
                  <p:embed/>
                </p:oleObj>
              </mc:Choice>
              <mc:Fallback>
                <p:oleObj name="JS数式作成ﾂ-ﾙ" r:id="rId6" imgW="133200" imgH="1332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781803" y="2325257"/>
                        <a:ext cx="2491328" cy="34658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8982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/>
          <p:nvPr/>
        </p:nvCxnSpPr>
        <p:spPr>
          <a:xfrm flipV="1">
            <a:off x="1075303" y="2079523"/>
            <a:ext cx="4380897" cy="254160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194321" y="457201"/>
            <a:ext cx="553064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sin30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cxnSp>
        <p:nvCxnSpPr>
          <p:cNvPr id="13" name="直線コネクタ 12"/>
          <p:cNvCxnSpPr/>
          <p:nvPr/>
        </p:nvCxnSpPr>
        <p:spPr>
          <a:xfrm flipH="1">
            <a:off x="3101803" y="2271252"/>
            <a:ext cx="2015887" cy="9871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オブジェクト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7794963"/>
              </p:ext>
            </p:extLst>
          </p:nvPr>
        </p:nvGraphicFramePr>
        <p:xfrm>
          <a:off x="2708941" y="1984356"/>
          <a:ext cx="212328" cy="5737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JS数式作成ﾂ-ﾙ" r:id="rId3" imgW="133200" imgH="360000" progId="JSEQ.Document.3">
                  <p:embed/>
                </p:oleObj>
              </mc:Choice>
              <mc:Fallback>
                <p:oleObj name="JS数式作成ﾂ-ﾙ" r:id="rId3" imgW="133200" imgH="3600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08941" y="1984356"/>
                        <a:ext cx="212328" cy="5737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1" name="image3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22" name="オブジェクト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8913306"/>
              </p:ext>
            </p:extLst>
          </p:nvPr>
        </p:nvGraphicFramePr>
        <p:xfrm>
          <a:off x="7810596" y="2558148"/>
          <a:ext cx="1471107" cy="3975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JS数式作成ﾂ-ﾙ" r:id="rId6" imgW="133200" imgH="360000" progId="JSEQ.Document.3">
                  <p:embed/>
                </p:oleObj>
              </mc:Choice>
              <mc:Fallback>
                <p:oleObj name="JS数式作成ﾂ-ﾙ" r:id="rId6" imgW="133200" imgH="3600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810596" y="2558148"/>
                        <a:ext cx="1471107" cy="39754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83389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/>
          <p:nvPr/>
        </p:nvCxnSpPr>
        <p:spPr>
          <a:xfrm flipV="1">
            <a:off x="1075303" y="2079523"/>
            <a:ext cx="4380897" cy="254160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194321" y="457201"/>
            <a:ext cx="553064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cos30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cxnSp>
        <p:nvCxnSpPr>
          <p:cNvPr id="13" name="直線コネクタ 12"/>
          <p:cNvCxnSpPr/>
          <p:nvPr/>
        </p:nvCxnSpPr>
        <p:spPr>
          <a:xfrm rot="10800000" flipH="1">
            <a:off x="5117690" y="2283444"/>
            <a:ext cx="1" cy="1179871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オブジェクト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3445079"/>
              </p:ext>
            </p:extLst>
          </p:nvPr>
        </p:nvGraphicFramePr>
        <p:xfrm>
          <a:off x="4840153" y="3642852"/>
          <a:ext cx="476250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JS数式作成ﾂ-ﾙ" r:id="rId3" imgW="298800" imgH="392400" progId="JSEQ.Document.3">
                  <p:embed/>
                </p:oleObj>
              </mc:Choice>
              <mc:Fallback>
                <p:oleObj name="JS数式作成ﾂ-ﾙ" r:id="rId3" imgW="298800" imgH="3924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840153" y="3642852"/>
                        <a:ext cx="476250" cy="623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image3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8769802"/>
              </p:ext>
            </p:extLst>
          </p:nvPr>
        </p:nvGraphicFramePr>
        <p:xfrm>
          <a:off x="7206985" y="2553724"/>
          <a:ext cx="2954654" cy="38819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JS数式作成ﾂ-ﾙ" r:id="rId6" imgW="298800" imgH="392400" progId="JSEQ.Document.3">
                  <p:embed/>
                </p:oleObj>
              </mc:Choice>
              <mc:Fallback>
                <p:oleObj name="JS数式作成ﾂ-ﾙ" r:id="rId6" imgW="298800" imgH="3924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206985" y="2553724"/>
                        <a:ext cx="2954654" cy="38819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58101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/>
          <p:nvPr/>
        </p:nvCxnSpPr>
        <p:spPr>
          <a:xfrm flipV="1">
            <a:off x="1075303" y="2079523"/>
            <a:ext cx="4380897" cy="254160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194321" y="457201"/>
            <a:ext cx="553064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tan30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cxnSp>
        <p:nvCxnSpPr>
          <p:cNvPr id="13" name="直線コネクタ 12"/>
          <p:cNvCxnSpPr/>
          <p:nvPr/>
        </p:nvCxnSpPr>
        <p:spPr>
          <a:xfrm>
            <a:off x="3116201" y="2079523"/>
            <a:ext cx="2325602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オブジェクト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3214883"/>
              </p:ext>
            </p:extLst>
          </p:nvPr>
        </p:nvGraphicFramePr>
        <p:xfrm>
          <a:off x="2534058" y="1854937"/>
          <a:ext cx="341877" cy="4491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JS数式作成ﾂ-ﾙ" r:id="rId3" imgW="298800" imgH="392400" progId="JSEQ.Document.3">
                  <p:embed/>
                </p:oleObj>
              </mc:Choice>
              <mc:Fallback>
                <p:oleObj name="JS数式作成ﾂ-ﾙ" r:id="rId3" imgW="298800" imgH="3924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34058" y="1854937"/>
                        <a:ext cx="341877" cy="4491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image3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17140"/>
              </p:ext>
            </p:extLst>
          </p:nvPr>
        </p:nvGraphicFramePr>
        <p:xfrm>
          <a:off x="7350316" y="2524228"/>
          <a:ext cx="2885065" cy="37904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JS数式作成ﾂ-ﾙ" r:id="rId6" imgW="298800" imgH="392400" progId="JSEQ.Document.3">
                  <p:embed/>
                </p:oleObj>
              </mc:Choice>
              <mc:Fallback>
                <p:oleObj name="JS数式作成ﾂ-ﾙ" r:id="rId6" imgW="298800" imgH="3924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350316" y="2524228"/>
                        <a:ext cx="2885065" cy="37904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75024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stCxn id="4" idx="3"/>
          </p:cNvCxnSpPr>
          <p:nvPr/>
        </p:nvCxnSpPr>
        <p:spPr>
          <a:xfrm flipV="1">
            <a:off x="1447173" y="1111123"/>
            <a:ext cx="4009027" cy="399463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194321" y="457201"/>
            <a:ext cx="553064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sin45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cxnSp>
        <p:nvCxnSpPr>
          <p:cNvPr id="13" name="直線コネクタ 12"/>
          <p:cNvCxnSpPr>
            <a:stCxn id="4" idx="7"/>
          </p:cNvCxnSpPr>
          <p:nvPr/>
        </p:nvCxnSpPr>
        <p:spPr>
          <a:xfrm flipH="1" flipV="1">
            <a:off x="3101803" y="1784555"/>
            <a:ext cx="1654630" cy="11938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オブジェクト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6256385"/>
              </p:ext>
            </p:extLst>
          </p:nvPr>
        </p:nvGraphicFramePr>
        <p:xfrm>
          <a:off x="7432675" y="2603500"/>
          <a:ext cx="3140075" cy="4005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JS数式作成ﾂ-ﾙ" r:id="rId3" imgW="298800" imgH="392400" progId="JSEQ.Document.3">
                  <p:embed/>
                </p:oleObj>
              </mc:Choice>
              <mc:Fallback>
                <p:oleObj name="JS数式作成ﾂ-ﾙ" r:id="rId3" imgW="298800" imgH="3924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432675" y="2603500"/>
                        <a:ext cx="3140075" cy="4005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オブジェクト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4875207"/>
              </p:ext>
            </p:extLst>
          </p:nvPr>
        </p:nvGraphicFramePr>
        <p:xfrm>
          <a:off x="2611156" y="1484549"/>
          <a:ext cx="476250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JS数式作成ﾂ-ﾙ" r:id="rId5" imgW="298800" imgH="392400" progId="JSEQ.Document.3">
                  <p:embed/>
                </p:oleObj>
              </mc:Choice>
              <mc:Fallback>
                <p:oleObj name="JS数式作成ﾂ-ﾙ" r:id="rId5" imgW="298800" imgH="3924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611156" y="1484549"/>
                        <a:ext cx="476250" cy="623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9" name="image3.pdf"/>
          <p:cNvPicPr/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419231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stCxn id="4" idx="3"/>
          </p:cNvCxnSpPr>
          <p:nvPr/>
        </p:nvCxnSpPr>
        <p:spPr>
          <a:xfrm flipV="1">
            <a:off x="1447173" y="1111123"/>
            <a:ext cx="4009027" cy="399463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194321" y="457201"/>
            <a:ext cx="553064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cos45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cxnSp>
        <p:nvCxnSpPr>
          <p:cNvPr id="13" name="直線コネクタ 12"/>
          <p:cNvCxnSpPr>
            <a:stCxn id="4" idx="7"/>
          </p:cNvCxnSpPr>
          <p:nvPr/>
        </p:nvCxnSpPr>
        <p:spPr>
          <a:xfrm>
            <a:off x="4756433" y="1796493"/>
            <a:ext cx="7296" cy="165463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オブジェクト 16"/>
          <p:cNvGraphicFramePr>
            <a:graphicFrameLocks noChangeAspect="1"/>
          </p:cNvGraphicFramePr>
          <p:nvPr/>
        </p:nvGraphicFramePr>
        <p:xfrm>
          <a:off x="7432675" y="2603500"/>
          <a:ext cx="3140075" cy="4005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JS数式作成ﾂ-ﾙ" r:id="rId3" imgW="298800" imgH="392400" progId="JSEQ.Document.3">
                  <p:embed/>
                </p:oleObj>
              </mc:Choice>
              <mc:Fallback>
                <p:oleObj name="JS数式作成ﾂ-ﾙ" r:id="rId3" imgW="298800" imgH="3924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432675" y="2603500"/>
                        <a:ext cx="3140075" cy="4005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オブジェクト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237209"/>
              </p:ext>
            </p:extLst>
          </p:nvPr>
        </p:nvGraphicFramePr>
        <p:xfrm>
          <a:off x="4525604" y="3507728"/>
          <a:ext cx="476250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JS数式作成ﾂ-ﾙ" r:id="rId5" imgW="298800" imgH="392400" progId="JSEQ.Document.3">
                  <p:embed/>
                </p:oleObj>
              </mc:Choice>
              <mc:Fallback>
                <p:oleObj name="JS数式作成ﾂ-ﾙ" r:id="rId5" imgW="298800" imgH="3924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525604" y="3507728"/>
                        <a:ext cx="476250" cy="623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image3.pdf"/>
          <p:cNvPicPr/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962493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58</Words>
  <Application>Microsoft Office PowerPoint</Application>
  <PresentationFormat>ワイド画面</PresentationFormat>
  <Paragraphs>29</Paragraphs>
  <Slides>28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28</vt:i4>
      </vt:variant>
    </vt:vector>
  </HeadingPairs>
  <TitlesOfParts>
    <vt:vector size="34" baseType="lpstr">
      <vt:lpstr>ＭＳ Ｐゴシック</vt:lpstr>
      <vt:lpstr>Arial</vt:lpstr>
      <vt:lpstr>Calibri</vt:lpstr>
      <vt:lpstr>Calibri Light</vt:lpstr>
      <vt:lpstr>Office テーマ</vt:lpstr>
      <vt:lpstr>JS数式作成ﾂ-ﾙ</vt:lpstr>
      <vt:lpstr>三角比の値　原図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瀬崎 昌仁</dc:creator>
  <cp:lastModifiedBy>瀬崎 昌仁</cp:lastModifiedBy>
  <cp:revision>27</cp:revision>
  <dcterms:created xsi:type="dcterms:W3CDTF">2016-08-16T23:02:26Z</dcterms:created>
  <dcterms:modified xsi:type="dcterms:W3CDTF">2016-08-17T22:30:08Z</dcterms:modified>
</cp:coreProperties>
</file>