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ヒラギノ角ゴ ProN W3"/>
      </a:defRPr>
    </a:lvl1pPr>
    <a:lvl2pPr indent="228600" algn="ctr" defTabSz="584200">
      <a:defRPr sz="3600">
        <a:latin typeface="+mn-lt"/>
        <a:ea typeface="+mn-ea"/>
        <a:cs typeface="+mn-cs"/>
        <a:sym typeface="ヒラギノ角ゴ ProN W3"/>
      </a:defRPr>
    </a:lvl2pPr>
    <a:lvl3pPr indent="457200" algn="ctr" defTabSz="584200">
      <a:defRPr sz="3600">
        <a:latin typeface="+mn-lt"/>
        <a:ea typeface="+mn-ea"/>
        <a:cs typeface="+mn-cs"/>
        <a:sym typeface="ヒラギノ角ゴ ProN W3"/>
      </a:defRPr>
    </a:lvl3pPr>
    <a:lvl4pPr indent="685800" algn="ctr" defTabSz="584200">
      <a:defRPr sz="3600">
        <a:latin typeface="+mn-lt"/>
        <a:ea typeface="+mn-ea"/>
        <a:cs typeface="+mn-cs"/>
        <a:sym typeface="ヒラギノ角ゴ ProN W3"/>
      </a:defRPr>
    </a:lvl4pPr>
    <a:lvl5pPr indent="914400" algn="ctr" defTabSz="584200">
      <a:defRPr sz="3600">
        <a:latin typeface="+mn-lt"/>
        <a:ea typeface="+mn-ea"/>
        <a:cs typeface="+mn-cs"/>
        <a:sym typeface="ヒラギノ角ゴ ProN W3"/>
      </a:defRPr>
    </a:lvl5pPr>
    <a:lvl6pPr indent="1143000" algn="ctr" defTabSz="584200">
      <a:defRPr sz="3600">
        <a:latin typeface="+mn-lt"/>
        <a:ea typeface="+mn-ea"/>
        <a:cs typeface="+mn-cs"/>
        <a:sym typeface="ヒラギノ角ゴ ProN W3"/>
      </a:defRPr>
    </a:lvl6pPr>
    <a:lvl7pPr indent="1371600" algn="ctr" defTabSz="584200">
      <a:defRPr sz="3600">
        <a:latin typeface="+mn-lt"/>
        <a:ea typeface="+mn-ea"/>
        <a:cs typeface="+mn-cs"/>
        <a:sym typeface="ヒラギノ角ゴ ProN W3"/>
      </a:defRPr>
    </a:lvl7pPr>
    <a:lvl8pPr indent="1600200" algn="ctr" defTabSz="584200">
      <a:defRPr sz="3600">
        <a:latin typeface="+mn-lt"/>
        <a:ea typeface="+mn-ea"/>
        <a:cs typeface="+mn-cs"/>
        <a:sym typeface="ヒラギノ角ゴ ProN W3"/>
      </a:defRPr>
    </a:lvl8pPr>
    <a:lvl9pPr indent="1828800" algn="ctr" defTabSz="584200">
      <a:defRPr sz="3600">
        <a:latin typeface="+mn-lt"/>
        <a:ea typeface="+mn-ea"/>
        <a:cs typeface="+mn-cs"/>
        <a:sym typeface="ヒラギノ角ゴ ProN W3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 &amp; 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本文レベル1</a:t>
            </a:r>
            <a:endParaRPr sz="3200"/>
          </a:p>
          <a:p>
            <a:pPr lvl="1">
              <a:defRPr sz="1800"/>
            </a:pPr>
            <a:r>
              <a:rPr sz="3200"/>
              <a:t>本文レベル2</a:t>
            </a:r>
            <a:endParaRPr sz="3200"/>
          </a:p>
          <a:p>
            <a:pPr lvl="2">
              <a:defRPr sz="1800"/>
            </a:pPr>
            <a:r>
              <a:rPr sz="3200"/>
              <a:t>本文レベル3</a:t>
            </a:r>
            <a:endParaRPr sz="3200"/>
          </a:p>
          <a:p>
            <a:pPr lvl="3">
              <a:defRPr sz="1800"/>
            </a:pPr>
            <a:r>
              <a:rPr sz="3200"/>
              <a:t>本文レベル4</a:t>
            </a:r>
            <a:endParaRPr sz="3200"/>
          </a:p>
          <a:p>
            <a:pPr lvl="4">
              <a:defRPr sz="1800"/>
            </a:pPr>
            <a:r>
              <a:rPr sz="32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画像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本文レベル1</a:t>
            </a:r>
            <a:endParaRPr sz="3200"/>
          </a:p>
          <a:p>
            <a:pPr lvl="1">
              <a:defRPr sz="1800"/>
            </a:pPr>
            <a:r>
              <a:rPr sz="3200"/>
              <a:t>本文レベル2</a:t>
            </a:r>
            <a:endParaRPr sz="3200"/>
          </a:p>
          <a:p>
            <a:pPr lvl="2">
              <a:defRPr sz="1800"/>
            </a:pPr>
            <a:r>
              <a:rPr sz="3200"/>
              <a:t>本文レベル3</a:t>
            </a:r>
            <a:endParaRPr sz="3200"/>
          </a:p>
          <a:p>
            <a:pPr lvl="3">
              <a:defRPr sz="1800"/>
            </a:pPr>
            <a:r>
              <a:rPr sz="3200"/>
              <a:t>本文レベル4</a:t>
            </a:r>
            <a:endParaRPr sz="3200"/>
          </a:p>
          <a:p>
            <a:pPr lvl="4">
              <a:defRPr sz="1800"/>
            </a:pPr>
            <a:r>
              <a:rPr sz="32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タイトルテキスト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本文レベル1</a:t>
            </a:r>
            <a:endParaRPr sz="3200"/>
          </a:p>
          <a:p>
            <a:pPr lvl="1">
              <a:defRPr sz="1800"/>
            </a:pPr>
            <a:r>
              <a:rPr sz="3200"/>
              <a:t>本文レベル2</a:t>
            </a:r>
            <a:endParaRPr sz="3200"/>
          </a:p>
          <a:p>
            <a:pPr lvl="2">
              <a:defRPr sz="1800"/>
            </a:pPr>
            <a:r>
              <a:rPr sz="3200"/>
              <a:t>本文レベル3</a:t>
            </a:r>
            <a:endParaRPr sz="3200"/>
          </a:p>
          <a:p>
            <a:pPr lvl="3">
              <a:defRPr sz="1800"/>
            </a:pPr>
            <a:r>
              <a:rPr sz="3200"/>
              <a:t>本文レベル4</a:t>
            </a:r>
            <a:endParaRPr sz="3200"/>
          </a:p>
          <a:p>
            <a:pPr lvl="4">
              <a:defRPr sz="1800"/>
            </a:pPr>
            <a:r>
              <a:rPr sz="32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本文レベル1</a:t>
            </a:r>
            <a:endParaRPr sz="3600"/>
          </a:p>
          <a:p>
            <a:pPr lvl="1">
              <a:defRPr sz="1800"/>
            </a:pPr>
            <a:r>
              <a:rPr sz="3600"/>
              <a:t>本文レベル2</a:t>
            </a:r>
            <a:endParaRPr sz="3600"/>
          </a:p>
          <a:p>
            <a:pPr lvl="2">
              <a:defRPr sz="1800"/>
            </a:pPr>
            <a:r>
              <a:rPr sz="3600"/>
              <a:t>本文レベル3</a:t>
            </a:r>
            <a:endParaRPr sz="3600"/>
          </a:p>
          <a:p>
            <a:pPr lvl="3">
              <a:defRPr sz="1800"/>
            </a:pPr>
            <a:r>
              <a:rPr sz="3600"/>
              <a:t>本文レベル4</a:t>
            </a:r>
            <a:endParaRPr sz="3600"/>
          </a:p>
          <a:p>
            <a:pPr lvl="4">
              <a:defRPr sz="1800"/>
            </a:pPr>
            <a:r>
              <a:rPr sz="36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本文レベル1</a:t>
            </a:r>
            <a:endParaRPr sz="2800"/>
          </a:p>
          <a:p>
            <a:pPr lvl="1">
              <a:defRPr sz="1800"/>
            </a:pPr>
            <a:r>
              <a:rPr sz="2800"/>
              <a:t>本文レベル2</a:t>
            </a:r>
            <a:endParaRPr sz="2800"/>
          </a:p>
          <a:p>
            <a:pPr lvl="2">
              <a:defRPr sz="1800"/>
            </a:pPr>
            <a:r>
              <a:rPr sz="2800"/>
              <a:t>本文レベル3</a:t>
            </a:r>
            <a:endParaRPr sz="2800"/>
          </a:p>
          <a:p>
            <a:pPr lvl="3">
              <a:defRPr sz="1800"/>
            </a:pPr>
            <a:r>
              <a:rPr sz="2800"/>
              <a:t>本文レベル4</a:t>
            </a:r>
            <a:endParaRPr sz="2800"/>
          </a:p>
          <a:p>
            <a:pPr lvl="4">
              <a:defRPr sz="1800"/>
            </a:pPr>
            <a:r>
              <a:rPr sz="28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本文レベル1</a:t>
            </a:r>
            <a:endParaRPr sz="3600"/>
          </a:p>
          <a:p>
            <a:pPr lvl="1">
              <a:defRPr sz="1800"/>
            </a:pPr>
            <a:r>
              <a:rPr sz="3600"/>
              <a:t>本文レベル2</a:t>
            </a:r>
            <a:endParaRPr sz="3600"/>
          </a:p>
          <a:p>
            <a:pPr lvl="2">
              <a:defRPr sz="1800"/>
            </a:pPr>
            <a:r>
              <a:rPr sz="3600"/>
              <a:t>本文レベル3</a:t>
            </a:r>
            <a:endParaRPr sz="3600"/>
          </a:p>
          <a:p>
            <a:pPr lvl="3">
              <a:defRPr sz="1800"/>
            </a:pPr>
            <a:r>
              <a:rPr sz="3600"/>
              <a:t>本文レベル4</a:t>
            </a:r>
            <a:endParaRPr sz="3600"/>
          </a:p>
          <a:p>
            <a:pPr lvl="4">
              <a:defRPr sz="1800"/>
            </a:pPr>
            <a:r>
              <a:rPr sz="3600"/>
              <a:t>本文レベル5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8000"/>
              <a:t>タイトルテキスト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3600"/>
              <a:t>本文レベル1</a:t>
            </a:r>
            <a:endParaRPr sz="3600"/>
          </a:p>
          <a:p>
            <a:pPr lvl="1">
              <a:defRPr sz="1800"/>
            </a:pPr>
            <a:r>
              <a:rPr sz="3600"/>
              <a:t>本文レベル2</a:t>
            </a:r>
            <a:endParaRPr sz="3600"/>
          </a:p>
          <a:p>
            <a:pPr lvl="2">
              <a:defRPr sz="1800"/>
            </a:pPr>
            <a:r>
              <a:rPr sz="3600"/>
              <a:t>本文レベル3</a:t>
            </a:r>
            <a:endParaRPr sz="3600"/>
          </a:p>
          <a:p>
            <a:pPr lvl="3">
              <a:defRPr sz="1800"/>
            </a:pPr>
            <a:r>
              <a:rPr sz="3600"/>
              <a:t>本文レベル4</a:t>
            </a:r>
            <a:endParaRPr sz="3600"/>
          </a:p>
          <a:p>
            <a:pPr lvl="4">
              <a:defRPr sz="1800"/>
            </a:pPr>
            <a:r>
              <a:rPr sz="3600"/>
              <a:t>本文レベル5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 advClick="1"/>
  <p:txStyles>
    <p:titleStyle>
      <a:lvl1pPr algn="ctr" defTabSz="584200">
        <a:defRPr sz="8000">
          <a:latin typeface="+mn-lt"/>
          <a:ea typeface="+mn-ea"/>
          <a:cs typeface="+mn-cs"/>
          <a:sym typeface="ヒラギノ角ゴ ProN W3"/>
        </a:defRPr>
      </a:lvl1pPr>
      <a:lvl2pPr indent="228600" algn="ctr" defTabSz="584200">
        <a:defRPr sz="8000">
          <a:latin typeface="+mn-lt"/>
          <a:ea typeface="+mn-ea"/>
          <a:cs typeface="+mn-cs"/>
          <a:sym typeface="ヒラギノ角ゴ ProN W3"/>
        </a:defRPr>
      </a:lvl2pPr>
      <a:lvl3pPr indent="457200" algn="ctr" defTabSz="584200">
        <a:defRPr sz="8000">
          <a:latin typeface="+mn-lt"/>
          <a:ea typeface="+mn-ea"/>
          <a:cs typeface="+mn-cs"/>
          <a:sym typeface="ヒラギノ角ゴ ProN W3"/>
        </a:defRPr>
      </a:lvl3pPr>
      <a:lvl4pPr indent="685800" algn="ctr" defTabSz="584200">
        <a:defRPr sz="8000">
          <a:latin typeface="+mn-lt"/>
          <a:ea typeface="+mn-ea"/>
          <a:cs typeface="+mn-cs"/>
          <a:sym typeface="ヒラギノ角ゴ ProN W3"/>
        </a:defRPr>
      </a:lvl4pPr>
      <a:lvl5pPr indent="914400" algn="ctr" defTabSz="584200">
        <a:defRPr sz="8000">
          <a:latin typeface="+mn-lt"/>
          <a:ea typeface="+mn-ea"/>
          <a:cs typeface="+mn-cs"/>
          <a:sym typeface="ヒラギノ角ゴ ProN W3"/>
        </a:defRPr>
      </a:lvl5pPr>
      <a:lvl6pPr indent="1143000" algn="ctr" defTabSz="584200">
        <a:defRPr sz="8000">
          <a:latin typeface="+mn-lt"/>
          <a:ea typeface="+mn-ea"/>
          <a:cs typeface="+mn-cs"/>
          <a:sym typeface="ヒラギノ角ゴ ProN W3"/>
        </a:defRPr>
      </a:lvl6pPr>
      <a:lvl7pPr indent="1371600" algn="ctr" defTabSz="584200">
        <a:defRPr sz="8000">
          <a:latin typeface="+mn-lt"/>
          <a:ea typeface="+mn-ea"/>
          <a:cs typeface="+mn-cs"/>
          <a:sym typeface="ヒラギノ角ゴ ProN W3"/>
        </a:defRPr>
      </a:lvl7pPr>
      <a:lvl8pPr indent="1600200" algn="ctr" defTabSz="584200">
        <a:defRPr sz="8000">
          <a:latin typeface="+mn-lt"/>
          <a:ea typeface="+mn-ea"/>
          <a:cs typeface="+mn-cs"/>
          <a:sym typeface="ヒラギノ角ゴ ProN W3"/>
        </a:defRPr>
      </a:lvl8pPr>
      <a:lvl9pPr indent="1828800" algn="ctr" defTabSz="584200">
        <a:defRPr sz="8000">
          <a:latin typeface="+mn-lt"/>
          <a:ea typeface="+mn-ea"/>
          <a:cs typeface="+mn-cs"/>
          <a:sym typeface="ヒラギノ角ゴ ProN W3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ヒラギノ角ゴ ProN W3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ヒラギノ角ゴ ProN W3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2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2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2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2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2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2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2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>
                <a:solidFill>
                  <a:srgbClr val="C82506"/>
                </a:solidFill>
              </a:rPr>
              <a:t>弧度法</a:t>
            </a:r>
            <a:endParaRPr sz="8000">
              <a:solidFill>
                <a:srgbClr val="C82506"/>
              </a:solidFill>
            </a:endParaRPr>
          </a:p>
          <a:p>
            <a:pPr lvl="0">
              <a:defRPr sz="1800"/>
            </a:pPr>
            <a:r>
              <a:rPr sz="8000">
                <a:solidFill>
                  <a:srgbClr val="C82506"/>
                </a:solidFill>
              </a:rPr>
              <a:t>確認テスト③</a:t>
            </a:r>
          </a:p>
        </p:txBody>
      </p:sp>
      <p:pic>
        <p:nvPicPr>
          <p:cNvPr id="33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63010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02717" y="864327"/>
            <a:ext cx="2938730" cy="3800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7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51285" y="5049528"/>
            <a:ext cx="3841594" cy="3786715"/>
          </a:xfrm>
          <a:prstGeom prst="rect">
            <a:avLst/>
          </a:prstGeom>
          <a:ln w="12700">
            <a:miter lim="400000"/>
          </a:ln>
        </p:spPr>
      </p:pic>
      <p:pic>
        <p:nvPicPr>
          <p:cNvPr id="7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6" grpId="1"/>
      <p:bldP build="whole" bldLvl="1" animBg="1" rev="0" advAuto="0" spid="77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63009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8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36447" y="5247911"/>
            <a:ext cx="3275660" cy="3832808"/>
          </a:xfrm>
          <a:prstGeom prst="rect">
            <a:avLst/>
          </a:prstGeom>
          <a:ln w="12700">
            <a:miter lim="400000"/>
          </a:ln>
        </p:spPr>
      </p:pic>
      <p:pic>
        <p:nvPicPr>
          <p:cNvPr id="8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864664" y="946699"/>
            <a:ext cx="3049560" cy="3806330"/>
          </a:xfrm>
          <a:prstGeom prst="rect">
            <a:avLst/>
          </a:prstGeom>
          <a:ln w="12700">
            <a:miter lim="400000"/>
          </a:ln>
        </p:spPr>
      </p:pic>
      <p:pic>
        <p:nvPicPr>
          <p:cNvPr id="8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1" grpId="1"/>
      <p:bldP build="whole" bldLvl="1" animBg="1" rev="0" advAuto="0" spid="82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55675">
              <a:defRPr sz="1800"/>
            </a:pPr>
            <a:r>
              <a:rPr sz="6240"/>
              <a:t>わからない所は学校で</a:t>
            </a:r>
            <a:endParaRPr sz="6240"/>
          </a:p>
          <a:p>
            <a:pPr lvl="0" defTabSz="455675">
              <a:defRPr sz="1800"/>
            </a:pPr>
            <a:r>
              <a:rPr sz="6240"/>
              <a:t>先生に質問しよう</a:t>
            </a:r>
            <a:endParaRPr sz="6240"/>
          </a:p>
          <a:p>
            <a:pPr lvl="0" defTabSz="455675">
              <a:defRPr sz="1800"/>
            </a:pPr>
            <a:r>
              <a:rPr sz="6240"/>
              <a:t>わからないままにしないこと</a:t>
            </a:r>
          </a:p>
        </p:txBody>
      </p:sp>
      <p:pic>
        <p:nvPicPr>
          <p:cNvPr id="86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70625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54433" y="5325206"/>
            <a:ext cx="3218343" cy="3816286"/>
          </a:xfrm>
          <a:prstGeom prst="rect">
            <a:avLst/>
          </a:prstGeom>
          <a:ln w="12700">
            <a:miter lim="400000"/>
          </a:ln>
        </p:spPr>
      </p:pic>
      <p:pic>
        <p:nvPicPr>
          <p:cNvPr id="3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84752" y="911544"/>
            <a:ext cx="3757705" cy="3783982"/>
          </a:xfrm>
          <a:prstGeom prst="rect">
            <a:avLst/>
          </a:prstGeom>
          <a:ln w="12700">
            <a:miter lim="400000"/>
          </a:ln>
        </p:spPr>
      </p:pic>
      <p:pic>
        <p:nvPicPr>
          <p:cNvPr id="3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7" grpId="1"/>
      <p:bldP build="whole" bldLvl="1" animBg="1" rev="0" advAuto="0" spid="36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63010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4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087320" y="876496"/>
            <a:ext cx="2190448" cy="3850949"/>
          </a:xfrm>
          <a:prstGeom prst="rect">
            <a:avLst/>
          </a:prstGeom>
          <a:ln w="12700">
            <a:miter lim="400000"/>
          </a:ln>
        </p:spPr>
      </p:pic>
      <p:pic>
        <p:nvPicPr>
          <p:cNvPr id="4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689992" y="5016426"/>
            <a:ext cx="2985105" cy="382608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2" grpId="2"/>
      <p:bldP build="whole" bldLvl="1" animBg="1" rev="0" advAuto="0" spid="4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63010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4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578704" y="885728"/>
            <a:ext cx="3078878" cy="3821040"/>
          </a:xfrm>
          <a:prstGeom prst="rect">
            <a:avLst/>
          </a:prstGeom>
          <a:ln w="12700">
            <a:miter lim="400000"/>
          </a:ln>
        </p:spPr>
      </p:pic>
      <p:pic>
        <p:nvPicPr>
          <p:cNvPr id="4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131191" y="4957105"/>
            <a:ext cx="3973904" cy="3801126"/>
          </a:xfrm>
          <a:prstGeom prst="rect">
            <a:avLst/>
          </a:prstGeom>
          <a:ln w="12700">
            <a:miter lim="400000"/>
          </a:ln>
        </p:spPr>
      </p:pic>
      <p:pic>
        <p:nvPicPr>
          <p:cNvPr id="4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6" grpId="1"/>
      <p:bldP build="whole" bldLvl="1" animBg="1" rev="0" advAuto="0" spid="47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63010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5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07896" y="5052297"/>
            <a:ext cx="3221322" cy="3825319"/>
          </a:xfrm>
          <a:prstGeom prst="rect">
            <a:avLst/>
          </a:prstGeom>
          <a:ln w="12700">
            <a:miter lim="400000"/>
          </a:ln>
        </p:spPr>
      </p:pic>
      <p:pic>
        <p:nvPicPr>
          <p:cNvPr id="5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742164" y="848922"/>
            <a:ext cx="2952786" cy="38173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1" grpId="1"/>
      <p:bldP build="whole" bldLvl="1" animBg="1" rev="0" advAuto="0" spid="52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63010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5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430475" y="5090635"/>
            <a:ext cx="3297168" cy="3826713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579808" y="917894"/>
            <a:ext cx="2998503" cy="38122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7" grpId="2"/>
      <p:bldP build="whole" bldLvl="1" animBg="1" rev="0" advAuto="0" spid="5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47782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27464" y="888077"/>
            <a:ext cx="3029439" cy="3756505"/>
          </a:xfrm>
          <a:prstGeom prst="rect">
            <a:avLst/>
          </a:prstGeom>
          <a:ln w="12700">
            <a:miter lim="400000"/>
          </a:ln>
        </p:spPr>
      </p:pic>
      <p:pic>
        <p:nvPicPr>
          <p:cNvPr id="6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452140" y="5108092"/>
            <a:ext cx="3980087" cy="3808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2" grpId="2"/>
      <p:bldP build="whole" bldLvl="1" animBg="1" rev="0" advAuto="0" spid="6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63010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6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200828" y="2543733"/>
            <a:ext cx="1993901" cy="16129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7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88028" y="5919256"/>
            <a:ext cx="3619501" cy="1714501"/>
          </a:xfrm>
          <a:prstGeom prst="rect">
            <a:avLst/>
          </a:prstGeom>
          <a:ln w="12700">
            <a:miter lim="400000"/>
          </a:ln>
        </p:spPr>
      </p:pic>
      <p:pic>
        <p:nvPicPr>
          <p:cNvPr id="68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7" grpId="2"/>
      <p:bldP build="whole" bldLvl="1" animBg="1" rev="0" advAuto="0" spid="6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747782"/>
            <a:ext cx="13004801" cy="889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727779" y="886025"/>
            <a:ext cx="3088675" cy="3829624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pasted-image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09462" y="5063819"/>
            <a:ext cx="3925309" cy="3824189"/>
          </a:xfrm>
          <a:prstGeom prst="rect">
            <a:avLst/>
          </a:prstGeom>
          <a:ln w="12700">
            <a:miter lim="400000"/>
          </a:ln>
        </p:spPr>
      </p:pic>
      <p:pic>
        <p:nvPicPr>
          <p:cNvPr id="73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521389" y="8396259"/>
            <a:ext cx="3203796" cy="16527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32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nodeType="afterEffect" presetClass="entr" presetSubtype="32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1" grpId="1"/>
      <p:bldP build="whole" bldLvl="1" animBg="1" rev="0" advAuto="0" spid="72" grpId="2"/>
    </p:bld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