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ヒラギノ角ゴ ProN W3"/>
      </a:defRPr>
    </a:lvl1pPr>
    <a:lvl2pPr indent="228600" algn="ctr" defTabSz="584200">
      <a:defRPr sz="3600">
        <a:latin typeface="+mn-lt"/>
        <a:ea typeface="+mn-ea"/>
        <a:cs typeface="+mn-cs"/>
        <a:sym typeface="ヒラギノ角ゴ ProN W3"/>
      </a:defRPr>
    </a:lvl2pPr>
    <a:lvl3pPr indent="457200" algn="ctr" defTabSz="584200">
      <a:defRPr sz="3600">
        <a:latin typeface="+mn-lt"/>
        <a:ea typeface="+mn-ea"/>
        <a:cs typeface="+mn-cs"/>
        <a:sym typeface="ヒラギノ角ゴ ProN W3"/>
      </a:defRPr>
    </a:lvl3pPr>
    <a:lvl4pPr indent="685800" algn="ctr" defTabSz="584200">
      <a:defRPr sz="3600">
        <a:latin typeface="+mn-lt"/>
        <a:ea typeface="+mn-ea"/>
        <a:cs typeface="+mn-cs"/>
        <a:sym typeface="ヒラギノ角ゴ ProN W3"/>
      </a:defRPr>
    </a:lvl4pPr>
    <a:lvl5pPr indent="914400" algn="ctr" defTabSz="584200">
      <a:defRPr sz="3600">
        <a:latin typeface="+mn-lt"/>
        <a:ea typeface="+mn-ea"/>
        <a:cs typeface="+mn-cs"/>
        <a:sym typeface="ヒラギノ角ゴ ProN W3"/>
      </a:defRPr>
    </a:lvl5pPr>
    <a:lvl6pPr indent="1143000" algn="ctr" defTabSz="584200">
      <a:defRPr sz="3600">
        <a:latin typeface="+mn-lt"/>
        <a:ea typeface="+mn-ea"/>
        <a:cs typeface="+mn-cs"/>
        <a:sym typeface="ヒラギノ角ゴ ProN W3"/>
      </a:defRPr>
    </a:lvl6pPr>
    <a:lvl7pPr indent="1371600" algn="ctr" defTabSz="584200">
      <a:defRPr sz="3600">
        <a:latin typeface="+mn-lt"/>
        <a:ea typeface="+mn-ea"/>
        <a:cs typeface="+mn-cs"/>
        <a:sym typeface="ヒラギノ角ゴ ProN W3"/>
      </a:defRPr>
    </a:lvl7pPr>
    <a:lvl8pPr indent="1600200" algn="ctr" defTabSz="584200">
      <a:defRPr sz="3600">
        <a:latin typeface="+mn-lt"/>
        <a:ea typeface="+mn-ea"/>
        <a:cs typeface="+mn-cs"/>
        <a:sym typeface="ヒラギノ角ゴ ProN W3"/>
      </a:defRPr>
    </a:lvl8pPr>
    <a:lvl9pPr indent="1828800" algn="ctr" defTabSz="584200">
      <a:defRPr sz="3600">
        <a:latin typeface="+mn-lt"/>
        <a:ea typeface="+mn-ea"/>
        <a:cs typeface="+mn-cs"/>
        <a:sym typeface="ヒラギノ角ゴ ProN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タイトルテキスト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本文レベル1</a:t>
            </a:r>
            <a:endParaRPr sz="2800"/>
          </a:p>
          <a:p>
            <a:pPr lvl="1">
              <a:defRPr sz="1800"/>
            </a:pPr>
            <a:r>
              <a:rPr sz="2800"/>
              <a:t>本文レベル2</a:t>
            </a:r>
            <a:endParaRPr sz="2800"/>
          </a:p>
          <a:p>
            <a:pPr lvl="2">
              <a:defRPr sz="1800"/>
            </a:pPr>
            <a:r>
              <a:rPr sz="2800"/>
              <a:t>本文レベル3</a:t>
            </a:r>
            <a:endParaRPr sz="2800"/>
          </a:p>
          <a:p>
            <a:pPr lvl="3">
              <a:defRPr sz="1800"/>
            </a:pPr>
            <a:r>
              <a:rPr sz="2800"/>
              <a:t>本文レベル4</a:t>
            </a:r>
            <a:endParaRPr sz="2800"/>
          </a:p>
          <a:p>
            <a:pPr lvl="4">
              <a:defRPr sz="1800"/>
            </a:pPr>
            <a:r>
              <a:rPr sz="28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 sz="8000"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 sz="8000"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 sz="8000"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 sz="8000"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 sz="8000"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 sz="8000"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 sz="8000"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 sz="8000">
          <a:latin typeface="+mn-lt"/>
          <a:ea typeface="+mn-ea"/>
          <a:cs typeface="+mn-cs"/>
          <a:sym typeface="ヒラギノ角ゴ ProN W3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C82506"/>
                </a:solidFill>
              </a:rPr>
              <a:t>弧度法</a:t>
            </a:r>
            <a:endParaRPr sz="8000">
              <a:solidFill>
                <a:srgbClr val="C82506"/>
              </a:solidFill>
            </a:endParaRPr>
          </a:p>
          <a:p>
            <a:pPr lvl="0">
              <a:defRPr sz="1800"/>
            </a:pPr>
            <a:r>
              <a:rPr sz="8000">
                <a:solidFill>
                  <a:srgbClr val="C82506"/>
                </a:solidFill>
              </a:rPr>
              <a:t>確認テスト②</a:t>
            </a:r>
          </a:p>
        </p:txBody>
      </p:sp>
      <p:pic>
        <p:nvPicPr>
          <p:cNvPr id="33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55675">
              <a:defRPr sz="1800"/>
            </a:pPr>
            <a:r>
              <a:rPr sz="6240"/>
              <a:t>わからない所は学校で</a:t>
            </a:r>
            <a:endParaRPr sz="6240"/>
          </a:p>
          <a:p>
            <a:pPr lvl="0" defTabSz="455675">
              <a:defRPr sz="1800"/>
            </a:pPr>
            <a:r>
              <a:rPr sz="6240"/>
              <a:t>先生に質問しよう</a:t>
            </a:r>
            <a:endParaRPr sz="6240"/>
          </a:p>
          <a:p>
            <a:pPr lvl="0" defTabSz="455675">
              <a:defRPr sz="1800"/>
            </a:pPr>
            <a:r>
              <a:rPr sz="6240"/>
              <a:t>わからないままにしないこと</a:t>
            </a:r>
          </a:p>
        </p:txBody>
      </p:sp>
      <p:pic>
        <p:nvPicPr>
          <p:cNvPr id="76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63009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25113" y="930892"/>
            <a:ext cx="2210323" cy="38335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39236" y="5113446"/>
            <a:ext cx="3982077" cy="383422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" grpId="1"/>
      <p:bldP build="whole" bldLvl="1" animBg="1" rev="0" advAuto="0" spid="3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47782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59614" y="861799"/>
            <a:ext cx="3005602" cy="3850679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31154" y="5195877"/>
            <a:ext cx="3862521" cy="3833768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" grpId="2"/>
      <p:bldP build="whole" bldLvl="1" animBg="1" rev="0" advAuto="0" spid="4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63009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45618" y="5410127"/>
            <a:ext cx="3257317" cy="3817437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51701" y="864446"/>
            <a:ext cx="3045151" cy="3804376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" grpId="1"/>
      <p:bldP build="whole" bldLvl="1" animBg="1" rev="0" advAuto="0" spid="4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47782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34078" y="728747"/>
            <a:ext cx="3076077" cy="3815022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08645" y="5122798"/>
            <a:ext cx="3926943" cy="3822919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2"/>
      <p:bldP build="whole" bldLvl="1" animBg="1" rev="0" advAuto="0" spid="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63010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08283" y="779546"/>
            <a:ext cx="2927598" cy="3787634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29217" y="5095214"/>
            <a:ext cx="3885729" cy="3830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" grpId="2"/>
      <p:bldP build="whole" bldLvl="1" animBg="1" rev="0" advAuto="0" spid="5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70625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1531033">
            <a:off x="7663333" y="5321827"/>
            <a:ext cx="3200542" cy="3788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67382" y="780960"/>
            <a:ext cx="3792445" cy="3811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2"/>
      <p:bldP build="whole" bldLvl="1" animBg="1" rev="0" advAuto="0" spid="6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78238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65882" y="680655"/>
            <a:ext cx="2205810" cy="3794355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12312" y="5124674"/>
            <a:ext cx="3912949" cy="3814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2"/>
      <p:bldP build="whole" bldLvl="1" animBg="1" rev="0" advAuto="0" spid="6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asted-image.png"/>
          <p:cNvPicPr/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0" y="763009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61706" y="1833767"/>
            <a:ext cx="3523109" cy="2348739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69160" y="5298069"/>
            <a:ext cx="2108201" cy="3352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" grpId="1"/>
      <p:bldP build="whole" bldLvl="1" animBg="1" rev="0" advAuto="0" spid="72" grpId="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