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</p:sldIdLst>
  <p:sldSz cx="13004800" cy="9753600"/>
  <p:notesSz cx="6858000" cy="9144000"/>
  <p:defaultTextStyle>
    <a:lvl1pPr algn="ctr" defTabSz="584200">
      <a:defRPr sz="3600">
        <a:latin typeface="+mn-lt"/>
        <a:ea typeface="+mn-ea"/>
        <a:cs typeface="+mn-cs"/>
        <a:sym typeface="ヒラギノ角ゴ ProN W3"/>
      </a:defRPr>
    </a:lvl1pPr>
    <a:lvl2pPr indent="228600" algn="ctr" defTabSz="584200">
      <a:defRPr sz="3600">
        <a:latin typeface="+mn-lt"/>
        <a:ea typeface="+mn-ea"/>
        <a:cs typeface="+mn-cs"/>
        <a:sym typeface="ヒラギノ角ゴ ProN W3"/>
      </a:defRPr>
    </a:lvl2pPr>
    <a:lvl3pPr indent="457200" algn="ctr" defTabSz="584200">
      <a:defRPr sz="3600">
        <a:latin typeface="+mn-lt"/>
        <a:ea typeface="+mn-ea"/>
        <a:cs typeface="+mn-cs"/>
        <a:sym typeface="ヒラギノ角ゴ ProN W3"/>
      </a:defRPr>
    </a:lvl3pPr>
    <a:lvl4pPr indent="685800" algn="ctr" defTabSz="584200">
      <a:defRPr sz="3600">
        <a:latin typeface="+mn-lt"/>
        <a:ea typeface="+mn-ea"/>
        <a:cs typeface="+mn-cs"/>
        <a:sym typeface="ヒラギノ角ゴ ProN W3"/>
      </a:defRPr>
    </a:lvl4pPr>
    <a:lvl5pPr indent="914400" algn="ctr" defTabSz="584200">
      <a:defRPr sz="3600">
        <a:latin typeface="+mn-lt"/>
        <a:ea typeface="+mn-ea"/>
        <a:cs typeface="+mn-cs"/>
        <a:sym typeface="ヒラギノ角ゴ ProN W3"/>
      </a:defRPr>
    </a:lvl5pPr>
    <a:lvl6pPr indent="1143000" algn="ctr" defTabSz="584200">
      <a:defRPr sz="3600">
        <a:latin typeface="+mn-lt"/>
        <a:ea typeface="+mn-ea"/>
        <a:cs typeface="+mn-cs"/>
        <a:sym typeface="ヒラギノ角ゴ ProN W3"/>
      </a:defRPr>
    </a:lvl6pPr>
    <a:lvl7pPr indent="1371600" algn="ctr" defTabSz="584200">
      <a:defRPr sz="3600">
        <a:latin typeface="+mn-lt"/>
        <a:ea typeface="+mn-ea"/>
        <a:cs typeface="+mn-cs"/>
        <a:sym typeface="ヒラギノ角ゴ ProN W3"/>
      </a:defRPr>
    </a:lvl7pPr>
    <a:lvl8pPr indent="1600200" algn="ctr" defTabSz="584200">
      <a:defRPr sz="3600">
        <a:latin typeface="+mn-lt"/>
        <a:ea typeface="+mn-ea"/>
        <a:cs typeface="+mn-cs"/>
        <a:sym typeface="ヒラギノ角ゴ ProN W3"/>
      </a:defRPr>
    </a:lvl8pPr>
    <a:lvl9pPr indent="1828800" algn="ctr" defTabSz="584200">
      <a:defRPr sz="3600">
        <a:latin typeface="+mn-lt"/>
        <a:ea typeface="+mn-ea"/>
        <a:cs typeface="+mn-cs"/>
        <a:sym typeface="ヒラギノ角ゴ ProN W3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00882B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 b="def" i="def"/>
      <a:tcStyle>
        <a:tcBdr/>
        <a:fill>
          <a:solidFill>
            <a:srgbClr val="C3C2C2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CE5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 b="def" i="def"/>
      <a:tcStyle>
        <a:tcBdr/>
        <a:fill>
          <a:solidFill>
            <a:srgbClr val="DEDED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ヒラギノ角ゴ ProN W6"/>
          <a:ea typeface="ヒラギノ角ゴ ProN W6"/>
          <a:cs typeface="ヒラギノ角ゴ ProN W6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ヒラギノ角ゴ ProN W6"/>
          <a:ea typeface="ヒラギノ角ゴ ProN W6"/>
          <a:cs typeface="ヒラギノ角ゴ ProN W6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ヒラギノ角ゴ ProN W6"/>
          <a:ea typeface="ヒラギノ角ゴ ProN W6"/>
          <a:cs typeface="ヒラギノ角ゴ ProN W6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30" name="Shape 30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1pPr>
    <a:lvl2pPr indent="2286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2pPr>
    <a:lvl3pPr indent="4572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3pPr>
    <a:lvl4pPr indent="6858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4pPr>
    <a:lvl5pPr indent="9144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5pPr>
    <a:lvl6pPr indent="11430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6pPr>
    <a:lvl7pPr indent="13716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7pPr>
    <a:lvl8pPr indent="16002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8pPr>
    <a:lvl9pPr indent="18288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タイトル &amp; サブ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 lvl="0">
              <a:defRPr sz="1800"/>
            </a:pPr>
            <a:r>
              <a:rPr sz="8000"/>
              <a:t>タイトルテキスト</a:t>
            </a:r>
          </a:p>
        </p:txBody>
      </p:sp>
      <p:sp>
        <p:nvSpPr>
          <p:cNvPr id="6" name="Shape 6"/>
          <p:cNvSpPr/>
          <p:nvPr>
            <p:ph type="body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/>
            </a:pPr>
            <a:r>
              <a:rPr sz="3200"/>
              <a:t>本文レベル1</a:t>
            </a:r>
            <a:endParaRPr sz="3200"/>
          </a:p>
          <a:p>
            <a:pPr lvl="1">
              <a:defRPr sz="1800"/>
            </a:pPr>
            <a:r>
              <a:rPr sz="3200"/>
              <a:t>本文レベル2</a:t>
            </a:r>
            <a:endParaRPr sz="3200"/>
          </a:p>
          <a:p>
            <a:pPr lvl="2">
              <a:defRPr sz="1800"/>
            </a:pPr>
            <a:r>
              <a:rPr sz="3200"/>
              <a:t>本文レベル3</a:t>
            </a:r>
            <a:endParaRPr sz="3200"/>
          </a:p>
          <a:p>
            <a:pPr lvl="3">
              <a:defRPr sz="1800"/>
            </a:pPr>
            <a:r>
              <a:rPr sz="3200"/>
              <a:t>本文レベル4</a:t>
            </a:r>
            <a:endParaRPr sz="3200"/>
          </a:p>
          <a:p>
            <a:pPr lvl="4">
              <a:defRPr sz="1800"/>
            </a:pPr>
            <a:r>
              <a:rPr sz="3200"/>
              <a:t>本文レベル5</a:t>
            </a:r>
          </a:p>
        </p:txBody>
      </p:sp>
    </p:spTree>
  </p:cSld>
  <p:clrMapOvr>
    <a:masterClrMapping/>
  </p:clrMapOvr>
  <p:transition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引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写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画像（横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 lvl="0">
              <a:defRPr sz="1800"/>
            </a:pPr>
            <a:r>
              <a:rPr sz="8000"/>
              <a:t>タイトルテキスト</a:t>
            </a:r>
          </a:p>
        </p:txBody>
      </p:sp>
      <p:sp>
        <p:nvSpPr>
          <p:cNvPr id="9" name="Shape 9"/>
          <p:cNvSpPr/>
          <p:nvPr>
            <p:ph type="body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/>
            </a:pPr>
            <a:r>
              <a:rPr sz="3200"/>
              <a:t>本文レベル1</a:t>
            </a:r>
            <a:endParaRPr sz="3200"/>
          </a:p>
          <a:p>
            <a:pPr lvl="1">
              <a:defRPr sz="1800"/>
            </a:pPr>
            <a:r>
              <a:rPr sz="3200"/>
              <a:t>本文レベル2</a:t>
            </a:r>
            <a:endParaRPr sz="3200"/>
          </a:p>
          <a:p>
            <a:pPr lvl="2">
              <a:defRPr sz="1800"/>
            </a:pPr>
            <a:r>
              <a:rPr sz="3200"/>
              <a:t>本文レベル3</a:t>
            </a:r>
            <a:endParaRPr sz="3200"/>
          </a:p>
          <a:p>
            <a:pPr lvl="3">
              <a:defRPr sz="1800"/>
            </a:pPr>
            <a:r>
              <a:rPr sz="3200"/>
              <a:t>本文レベル4</a:t>
            </a:r>
            <a:endParaRPr sz="3200"/>
          </a:p>
          <a:p>
            <a:pPr lvl="4">
              <a:defRPr sz="1800"/>
            </a:pPr>
            <a:r>
              <a:rPr sz="3200"/>
              <a:t>本文レベル5</a:t>
            </a:r>
          </a:p>
        </p:txBody>
      </p:sp>
    </p:spTree>
  </p:cSld>
  <p:clrMapOvr>
    <a:masterClrMapping/>
  </p:clrMapOvr>
  <p:transition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タイトル（中央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タイトルテキスト</a:t>
            </a:r>
          </a:p>
        </p:txBody>
      </p:sp>
    </p:spTree>
  </p:cSld>
  <p:clrMapOvr>
    <a:masterClrMapping/>
  </p:clrMapOvr>
  <p:transition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画像（縦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 lvl="0">
              <a:defRPr sz="1800"/>
            </a:pPr>
            <a:r>
              <a:rPr sz="6000"/>
              <a:t>タイトルテキスト</a:t>
            </a:r>
          </a:p>
        </p:txBody>
      </p:sp>
      <p:sp>
        <p:nvSpPr>
          <p:cNvPr id="14" name="Shape 14"/>
          <p:cNvSpPr/>
          <p:nvPr>
            <p:ph type="body" idx="1"/>
          </p:nvPr>
        </p:nvSpPr>
        <p:spPr>
          <a:xfrm>
            <a:off x="952500" y="4762500"/>
            <a:ext cx="5334000" cy="41021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/>
            </a:pPr>
            <a:r>
              <a:rPr sz="3200"/>
              <a:t>本文レベル1</a:t>
            </a:r>
            <a:endParaRPr sz="3200"/>
          </a:p>
          <a:p>
            <a:pPr lvl="1">
              <a:defRPr sz="1800"/>
            </a:pPr>
            <a:r>
              <a:rPr sz="3200"/>
              <a:t>本文レベル2</a:t>
            </a:r>
            <a:endParaRPr sz="3200"/>
          </a:p>
          <a:p>
            <a:pPr lvl="2">
              <a:defRPr sz="1800"/>
            </a:pPr>
            <a:r>
              <a:rPr sz="3200"/>
              <a:t>本文レベル3</a:t>
            </a:r>
            <a:endParaRPr sz="3200"/>
          </a:p>
          <a:p>
            <a:pPr lvl="3">
              <a:defRPr sz="1800"/>
            </a:pPr>
            <a:r>
              <a:rPr sz="3200"/>
              <a:t>本文レベル4</a:t>
            </a:r>
            <a:endParaRPr sz="3200"/>
          </a:p>
          <a:p>
            <a:pPr lvl="4">
              <a:defRPr sz="1800"/>
            </a:pPr>
            <a:r>
              <a:rPr sz="3200"/>
              <a:t>本文レベル5</a:t>
            </a:r>
          </a:p>
        </p:txBody>
      </p:sp>
    </p:spTree>
  </p:cSld>
  <p:clrMapOvr>
    <a:masterClrMapping/>
  </p:clrMapOvr>
  <p:transition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タイトル（上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タイトルテキスト</a:t>
            </a:r>
          </a:p>
        </p:txBody>
      </p:sp>
    </p:spTree>
  </p:cSld>
  <p:clrMapOvr>
    <a:masterClrMapping/>
  </p:clrMapOvr>
  <p:transition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タイトル&amp;箇条書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タイトルテキスト</a:t>
            </a:r>
          </a:p>
        </p:txBody>
      </p:sp>
      <p:sp>
        <p:nvSpPr>
          <p:cNvPr id="19" name="Shape 19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600"/>
              <a:t>本文レベル1</a:t>
            </a:r>
            <a:endParaRPr sz="3600"/>
          </a:p>
          <a:p>
            <a:pPr lvl="1">
              <a:defRPr sz="1800"/>
            </a:pPr>
            <a:r>
              <a:rPr sz="3600"/>
              <a:t>本文レベル2</a:t>
            </a:r>
            <a:endParaRPr sz="3600"/>
          </a:p>
          <a:p>
            <a:pPr lvl="2">
              <a:defRPr sz="1800"/>
            </a:pPr>
            <a:r>
              <a:rPr sz="3600"/>
              <a:t>本文レベル3</a:t>
            </a:r>
            <a:endParaRPr sz="3600"/>
          </a:p>
          <a:p>
            <a:pPr lvl="3">
              <a:defRPr sz="1800"/>
            </a:pPr>
            <a:r>
              <a:rPr sz="3600"/>
              <a:t>本文レベル4</a:t>
            </a:r>
            <a:endParaRPr sz="3600"/>
          </a:p>
          <a:p>
            <a:pPr lvl="4">
              <a:defRPr sz="1800"/>
            </a:pPr>
            <a:r>
              <a:rPr sz="3600"/>
              <a:t>本文レベル5</a:t>
            </a:r>
          </a:p>
        </p:txBody>
      </p:sp>
    </p:spTree>
  </p:cSld>
  <p:clrMapOvr>
    <a:masterClrMapping/>
  </p:clrMapOvr>
  <p:transition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タイトル、箇条書き、画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タイトルテキスト</a:t>
            </a:r>
          </a:p>
        </p:txBody>
      </p:sp>
      <p:sp>
        <p:nvSpPr>
          <p:cNvPr id="22" name="Shape 22"/>
          <p:cNvSpPr/>
          <p:nvPr>
            <p:ph type="body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 lvl="0">
              <a:defRPr sz="1800"/>
            </a:pPr>
            <a:r>
              <a:rPr sz="2800"/>
              <a:t>本文レベル1</a:t>
            </a:r>
            <a:endParaRPr sz="2800"/>
          </a:p>
          <a:p>
            <a:pPr lvl="1">
              <a:defRPr sz="1800"/>
            </a:pPr>
            <a:r>
              <a:rPr sz="2800"/>
              <a:t>本文レベル2</a:t>
            </a:r>
            <a:endParaRPr sz="2800"/>
          </a:p>
          <a:p>
            <a:pPr lvl="2">
              <a:defRPr sz="1800"/>
            </a:pPr>
            <a:r>
              <a:rPr sz="2800"/>
              <a:t>本文レベル3</a:t>
            </a:r>
            <a:endParaRPr sz="2800"/>
          </a:p>
          <a:p>
            <a:pPr lvl="3">
              <a:defRPr sz="1800"/>
            </a:pPr>
            <a:r>
              <a:rPr sz="2800"/>
              <a:t>本文レベル4</a:t>
            </a:r>
            <a:endParaRPr sz="2800"/>
          </a:p>
          <a:p>
            <a:pPr lvl="4">
              <a:defRPr sz="1800"/>
            </a:pPr>
            <a:r>
              <a:rPr sz="2800"/>
              <a:t>本文レベル5</a:t>
            </a:r>
          </a:p>
        </p:txBody>
      </p:sp>
    </p:spTree>
  </p:cSld>
  <p:clrMapOvr>
    <a:masterClrMapping/>
  </p:clrMapOvr>
  <p:transition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箇条書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600"/>
              <a:t>本文レベル1</a:t>
            </a:r>
            <a:endParaRPr sz="3600"/>
          </a:p>
          <a:p>
            <a:pPr lvl="1">
              <a:defRPr sz="1800"/>
            </a:pPr>
            <a:r>
              <a:rPr sz="3600"/>
              <a:t>本文レベル2</a:t>
            </a:r>
            <a:endParaRPr sz="3600"/>
          </a:p>
          <a:p>
            <a:pPr lvl="2">
              <a:defRPr sz="1800"/>
            </a:pPr>
            <a:r>
              <a:rPr sz="3600"/>
              <a:t>本文レベル3</a:t>
            </a:r>
            <a:endParaRPr sz="3600"/>
          </a:p>
          <a:p>
            <a:pPr lvl="3">
              <a:defRPr sz="1800"/>
            </a:pPr>
            <a:r>
              <a:rPr sz="3600"/>
              <a:t>本文レベル4</a:t>
            </a:r>
            <a:endParaRPr sz="3600"/>
          </a:p>
          <a:p>
            <a:pPr lvl="4">
              <a:defRPr sz="1800"/>
            </a:pPr>
            <a:r>
              <a:rPr sz="3600"/>
              <a:t>本文レベル5</a:t>
            </a:r>
          </a:p>
        </p:txBody>
      </p:sp>
    </p:spTree>
  </p:cSld>
  <p:clrMapOvr>
    <a:masterClrMapping/>
  </p:clrMapOvr>
  <p:transition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画像（3点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sz="1800"/>
            </a:pPr>
            <a:r>
              <a:rPr sz="8000"/>
              <a:t>タイトルテキスト</a:t>
            </a:r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sz="1800"/>
            </a:pPr>
            <a:r>
              <a:rPr sz="3600"/>
              <a:t>本文レベル1</a:t>
            </a:r>
            <a:endParaRPr sz="3600"/>
          </a:p>
          <a:p>
            <a:pPr lvl="1">
              <a:defRPr sz="1800"/>
            </a:pPr>
            <a:r>
              <a:rPr sz="3600"/>
              <a:t>本文レベル2</a:t>
            </a:r>
            <a:endParaRPr sz="3600"/>
          </a:p>
          <a:p>
            <a:pPr lvl="2">
              <a:defRPr sz="1800"/>
            </a:pPr>
            <a:r>
              <a:rPr sz="3600"/>
              <a:t>本文レベル3</a:t>
            </a:r>
            <a:endParaRPr sz="3600"/>
          </a:p>
          <a:p>
            <a:pPr lvl="3">
              <a:defRPr sz="1800"/>
            </a:pPr>
            <a:r>
              <a:rPr sz="3600"/>
              <a:t>本文レベル4</a:t>
            </a:r>
            <a:endParaRPr sz="3600"/>
          </a:p>
          <a:p>
            <a:pPr lvl="4">
              <a:defRPr sz="1800"/>
            </a:pPr>
            <a:r>
              <a:rPr sz="3600"/>
              <a:t>本文レベル5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spd="med" advClick="1"/>
  <p:txStyles>
    <p:titleStyle>
      <a:lvl1pPr algn="ctr" defTabSz="584200">
        <a:defRPr sz="8000">
          <a:latin typeface="+mn-lt"/>
          <a:ea typeface="+mn-ea"/>
          <a:cs typeface="+mn-cs"/>
          <a:sym typeface="ヒラギノ角ゴ ProN W3"/>
        </a:defRPr>
      </a:lvl1pPr>
      <a:lvl2pPr indent="228600" algn="ctr" defTabSz="584200">
        <a:defRPr sz="8000">
          <a:latin typeface="+mn-lt"/>
          <a:ea typeface="+mn-ea"/>
          <a:cs typeface="+mn-cs"/>
          <a:sym typeface="ヒラギノ角ゴ ProN W3"/>
        </a:defRPr>
      </a:lvl2pPr>
      <a:lvl3pPr indent="457200" algn="ctr" defTabSz="584200">
        <a:defRPr sz="8000">
          <a:latin typeface="+mn-lt"/>
          <a:ea typeface="+mn-ea"/>
          <a:cs typeface="+mn-cs"/>
          <a:sym typeface="ヒラギノ角ゴ ProN W3"/>
        </a:defRPr>
      </a:lvl3pPr>
      <a:lvl4pPr indent="685800" algn="ctr" defTabSz="584200">
        <a:defRPr sz="8000">
          <a:latin typeface="+mn-lt"/>
          <a:ea typeface="+mn-ea"/>
          <a:cs typeface="+mn-cs"/>
          <a:sym typeface="ヒラギノ角ゴ ProN W3"/>
        </a:defRPr>
      </a:lvl4pPr>
      <a:lvl5pPr indent="914400" algn="ctr" defTabSz="584200">
        <a:defRPr sz="8000">
          <a:latin typeface="+mn-lt"/>
          <a:ea typeface="+mn-ea"/>
          <a:cs typeface="+mn-cs"/>
          <a:sym typeface="ヒラギノ角ゴ ProN W3"/>
        </a:defRPr>
      </a:lvl5pPr>
      <a:lvl6pPr indent="1143000" algn="ctr" defTabSz="584200">
        <a:defRPr sz="8000">
          <a:latin typeface="+mn-lt"/>
          <a:ea typeface="+mn-ea"/>
          <a:cs typeface="+mn-cs"/>
          <a:sym typeface="ヒラギノ角ゴ ProN W3"/>
        </a:defRPr>
      </a:lvl6pPr>
      <a:lvl7pPr indent="1371600" algn="ctr" defTabSz="584200">
        <a:defRPr sz="8000">
          <a:latin typeface="+mn-lt"/>
          <a:ea typeface="+mn-ea"/>
          <a:cs typeface="+mn-cs"/>
          <a:sym typeface="ヒラギノ角ゴ ProN W3"/>
        </a:defRPr>
      </a:lvl7pPr>
      <a:lvl8pPr indent="1600200" algn="ctr" defTabSz="584200">
        <a:defRPr sz="8000">
          <a:latin typeface="+mn-lt"/>
          <a:ea typeface="+mn-ea"/>
          <a:cs typeface="+mn-cs"/>
          <a:sym typeface="ヒラギノ角ゴ ProN W3"/>
        </a:defRPr>
      </a:lvl8pPr>
      <a:lvl9pPr indent="1828800" algn="ctr" defTabSz="584200">
        <a:defRPr sz="8000">
          <a:latin typeface="+mn-lt"/>
          <a:ea typeface="+mn-ea"/>
          <a:cs typeface="+mn-cs"/>
          <a:sym typeface="ヒラギノ角ゴ ProN W3"/>
        </a:defRPr>
      </a:lvl9pPr>
    </p:titleStyle>
    <p:bodyStyle>
      <a:lvl1pPr marL="4445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ヒラギノ角ゴ ProN W3"/>
        </a:defRPr>
      </a:lvl1pPr>
      <a:lvl2pPr marL="8890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ヒラギノ角ゴ ProN W3"/>
        </a:defRPr>
      </a:lvl2pPr>
      <a:lvl3pPr marL="13335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ヒラギノ角ゴ ProN W3"/>
        </a:defRPr>
      </a:lvl3pPr>
      <a:lvl4pPr marL="17780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ヒラギノ角ゴ ProN W3"/>
        </a:defRPr>
      </a:lvl4pPr>
      <a:lvl5pPr marL="22225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ヒラギノ角ゴ ProN W3"/>
        </a:defRPr>
      </a:lvl5pPr>
      <a:lvl6pPr marL="26670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ヒラギノ角ゴ ProN W3"/>
        </a:defRPr>
      </a:lvl6pPr>
      <a:lvl7pPr marL="31115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ヒラギノ角ゴ ProN W3"/>
        </a:defRPr>
      </a:lvl7pPr>
      <a:lvl8pPr marL="35560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ヒラギノ角ゴ ProN W3"/>
        </a:defRPr>
      </a:lvl8pPr>
      <a:lvl9pPr marL="40005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ヒラギノ角ゴ ProN W3"/>
        </a:defRPr>
      </a:lvl9pPr>
    </p:bodyStyle>
    <p:otherStyle>
      <a:lvl1pPr algn="ctr" defTabSz="584200">
        <a:defRPr>
          <a:solidFill>
            <a:schemeClr val="tx1"/>
          </a:solidFill>
          <a:latin typeface="+mn-lt"/>
          <a:ea typeface="+mn-ea"/>
          <a:cs typeface="+mn-cs"/>
          <a:sym typeface="ヒラギノ角ゴ ProN W3"/>
        </a:defRPr>
      </a:lvl1pPr>
      <a:lvl2pPr indent="228600" algn="ctr" defTabSz="584200">
        <a:defRPr>
          <a:solidFill>
            <a:schemeClr val="tx1"/>
          </a:solidFill>
          <a:latin typeface="+mn-lt"/>
          <a:ea typeface="+mn-ea"/>
          <a:cs typeface="+mn-cs"/>
          <a:sym typeface="ヒラギノ角ゴ ProN W3"/>
        </a:defRPr>
      </a:lvl2pPr>
      <a:lvl3pPr indent="457200" algn="ctr" defTabSz="584200">
        <a:defRPr>
          <a:solidFill>
            <a:schemeClr val="tx1"/>
          </a:solidFill>
          <a:latin typeface="+mn-lt"/>
          <a:ea typeface="+mn-ea"/>
          <a:cs typeface="+mn-cs"/>
          <a:sym typeface="ヒラギノ角ゴ ProN W3"/>
        </a:defRPr>
      </a:lvl3pPr>
      <a:lvl4pPr indent="685800" algn="ctr" defTabSz="584200">
        <a:defRPr>
          <a:solidFill>
            <a:schemeClr val="tx1"/>
          </a:solidFill>
          <a:latin typeface="+mn-lt"/>
          <a:ea typeface="+mn-ea"/>
          <a:cs typeface="+mn-cs"/>
          <a:sym typeface="ヒラギノ角ゴ ProN W3"/>
        </a:defRPr>
      </a:lvl4pPr>
      <a:lvl5pPr indent="914400" algn="ctr" defTabSz="584200">
        <a:defRPr>
          <a:solidFill>
            <a:schemeClr val="tx1"/>
          </a:solidFill>
          <a:latin typeface="+mn-lt"/>
          <a:ea typeface="+mn-ea"/>
          <a:cs typeface="+mn-cs"/>
          <a:sym typeface="ヒラギノ角ゴ ProN W3"/>
        </a:defRPr>
      </a:lvl5pPr>
      <a:lvl6pPr indent="1143000" algn="ctr" defTabSz="584200">
        <a:defRPr>
          <a:solidFill>
            <a:schemeClr val="tx1"/>
          </a:solidFill>
          <a:latin typeface="+mn-lt"/>
          <a:ea typeface="+mn-ea"/>
          <a:cs typeface="+mn-cs"/>
          <a:sym typeface="ヒラギノ角ゴ ProN W3"/>
        </a:defRPr>
      </a:lvl6pPr>
      <a:lvl7pPr indent="1371600" algn="ctr" defTabSz="584200">
        <a:defRPr>
          <a:solidFill>
            <a:schemeClr val="tx1"/>
          </a:solidFill>
          <a:latin typeface="+mn-lt"/>
          <a:ea typeface="+mn-ea"/>
          <a:cs typeface="+mn-cs"/>
          <a:sym typeface="ヒラギノ角ゴ ProN W3"/>
        </a:defRPr>
      </a:lvl7pPr>
      <a:lvl8pPr indent="1600200" algn="ctr" defTabSz="584200">
        <a:defRPr>
          <a:solidFill>
            <a:schemeClr val="tx1"/>
          </a:solidFill>
          <a:latin typeface="+mn-lt"/>
          <a:ea typeface="+mn-ea"/>
          <a:cs typeface="+mn-cs"/>
          <a:sym typeface="ヒラギノ角ゴ ProN W3"/>
        </a:defRPr>
      </a:lvl8pPr>
      <a:lvl9pPr indent="1828800" algn="ctr" defTabSz="584200">
        <a:defRPr>
          <a:solidFill>
            <a:schemeClr val="tx1"/>
          </a:solidFill>
          <a:latin typeface="+mn-lt"/>
          <a:ea typeface="+mn-ea"/>
          <a:cs typeface="+mn-cs"/>
          <a:sym typeface="ヒラギノ角ゴ ProN W3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2.png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2.png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2.png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2.png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2.png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2.png"/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5" Type="http://schemas.openxmlformats.org/officeDocument/2006/relationships/image" Target="../media/image2.png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5.png"/><Relationship Id="rId3" Type="http://schemas.openxmlformats.org/officeDocument/2006/relationships/image" Target="../media/image16.png"/><Relationship Id="rId4" Type="http://schemas.openxmlformats.org/officeDocument/2006/relationships/image" Target="../media/image17.png"/><Relationship Id="rId5" Type="http://schemas.openxmlformats.org/officeDocument/2006/relationships/image" Target="../media/image2.png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8.png"/><Relationship Id="rId3" Type="http://schemas.openxmlformats.org/officeDocument/2006/relationships/image" Target="../media/image19.png"/><Relationship Id="rId4" Type="http://schemas.openxmlformats.org/officeDocument/2006/relationships/image" Target="../media/image20.png"/><Relationship Id="rId5" Type="http://schemas.openxmlformats.org/officeDocument/2006/relationships/image" Target="../media/image2.png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1.png"/><Relationship Id="rId3" Type="http://schemas.openxmlformats.org/officeDocument/2006/relationships/image" Target="../media/image22.png"/><Relationship Id="rId4" Type="http://schemas.openxmlformats.org/officeDocument/2006/relationships/image" Target="../media/image23.png"/><Relationship Id="rId5" Type="http://schemas.openxmlformats.org/officeDocument/2006/relationships/image" Target="../media/image2.png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4.png"/><Relationship Id="rId3" Type="http://schemas.openxmlformats.org/officeDocument/2006/relationships/image" Target="../media/image25.png"/><Relationship Id="rId4" Type="http://schemas.openxmlformats.org/officeDocument/2006/relationships/image" Target="../media/image26.png"/><Relationship Id="rId5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>
                <a:solidFill>
                  <a:srgbClr val="C82506"/>
                </a:solidFill>
              </a:rPr>
              <a:t>弧度法</a:t>
            </a:r>
            <a:endParaRPr sz="8000">
              <a:solidFill>
                <a:srgbClr val="C82506"/>
              </a:solidFill>
            </a:endParaRPr>
          </a:p>
          <a:p>
            <a:pPr lvl="0">
              <a:defRPr sz="1800"/>
            </a:pPr>
            <a:r>
              <a:rPr sz="8000">
                <a:solidFill>
                  <a:srgbClr val="C82506"/>
                </a:solidFill>
              </a:rPr>
              <a:t>確認テスト②</a:t>
            </a:r>
          </a:p>
        </p:txBody>
      </p:sp>
      <p:pic>
        <p:nvPicPr>
          <p:cNvPr id="33" name="image3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521389" y="8396259"/>
            <a:ext cx="3203796" cy="165275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 defTabSz="455675">
              <a:defRPr sz="1800"/>
            </a:pPr>
            <a:r>
              <a:rPr sz="6240"/>
              <a:t>わからない所は学校で</a:t>
            </a:r>
            <a:endParaRPr sz="6240"/>
          </a:p>
          <a:p>
            <a:pPr lvl="0" defTabSz="455675">
              <a:defRPr sz="1800"/>
            </a:pPr>
            <a:r>
              <a:rPr sz="6240"/>
              <a:t>先生に質問しよう</a:t>
            </a:r>
            <a:endParaRPr sz="6240"/>
          </a:p>
          <a:p>
            <a:pPr lvl="0" defTabSz="455675">
              <a:defRPr sz="1800"/>
            </a:pPr>
            <a:r>
              <a:rPr sz="6240"/>
              <a:t>わからないままにしないこと</a:t>
            </a:r>
          </a:p>
        </p:txBody>
      </p:sp>
      <p:pic>
        <p:nvPicPr>
          <p:cNvPr id="76" name="image3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521389" y="8396259"/>
            <a:ext cx="3203796" cy="165275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asted-image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763009"/>
            <a:ext cx="13004801" cy="889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36" name="pasted-image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925113" y="930892"/>
            <a:ext cx="2210323" cy="3833527"/>
          </a:xfrm>
          <a:prstGeom prst="rect">
            <a:avLst/>
          </a:prstGeom>
          <a:ln w="12700">
            <a:miter lim="400000"/>
          </a:ln>
        </p:spPr>
      </p:pic>
      <p:pic>
        <p:nvPicPr>
          <p:cNvPr id="37" name="pasted-image.png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039236" y="5113446"/>
            <a:ext cx="3982077" cy="3834228"/>
          </a:xfrm>
          <a:prstGeom prst="rect">
            <a:avLst/>
          </a:prstGeom>
          <a:ln w="12700">
            <a:miter lim="400000"/>
          </a:ln>
        </p:spPr>
      </p:pic>
      <p:pic>
        <p:nvPicPr>
          <p:cNvPr id="38" name="image3.pd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9521389" y="8396259"/>
            <a:ext cx="3203796" cy="165275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32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nodeType="afterEffect" presetClass="entr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6" grpId="1"/>
      <p:bldP build="whole" bldLvl="1" animBg="1" rev="0" advAuto="0" spid="37" grpId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pasted-image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1" y="747782"/>
            <a:ext cx="13004801" cy="889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41" name="pasted-image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859614" y="861799"/>
            <a:ext cx="3005602" cy="3850679"/>
          </a:xfrm>
          <a:prstGeom prst="rect">
            <a:avLst/>
          </a:prstGeom>
          <a:ln w="12700">
            <a:miter lim="400000"/>
          </a:ln>
        </p:spPr>
      </p:pic>
      <p:pic>
        <p:nvPicPr>
          <p:cNvPr id="42" name="pasted-image.png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431154" y="5195877"/>
            <a:ext cx="3862521" cy="3833768"/>
          </a:xfrm>
          <a:prstGeom prst="rect">
            <a:avLst/>
          </a:prstGeom>
          <a:ln w="12700">
            <a:miter lim="400000"/>
          </a:ln>
        </p:spPr>
      </p:pic>
      <p:pic>
        <p:nvPicPr>
          <p:cNvPr id="43" name="image3.pd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9521389" y="8396259"/>
            <a:ext cx="3203796" cy="165275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32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nodeType="afterEffect" presetClass="entr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42" grpId="2"/>
      <p:bldP build="whole" bldLvl="1" animBg="1" rev="0" advAuto="0" spid="41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pasted-image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1" y="763009"/>
            <a:ext cx="13004801" cy="889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46" name="pasted-image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645618" y="5410127"/>
            <a:ext cx="3257317" cy="3817437"/>
          </a:xfrm>
          <a:prstGeom prst="rect">
            <a:avLst/>
          </a:prstGeom>
          <a:ln w="12700">
            <a:miter lim="400000"/>
          </a:ln>
        </p:spPr>
      </p:pic>
      <p:pic>
        <p:nvPicPr>
          <p:cNvPr id="47" name="pasted-image.png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751701" y="864446"/>
            <a:ext cx="3045151" cy="3804376"/>
          </a:xfrm>
          <a:prstGeom prst="rect">
            <a:avLst/>
          </a:prstGeom>
          <a:ln w="12700">
            <a:miter lim="400000"/>
          </a:ln>
        </p:spPr>
      </p:pic>
      <p:pic>
        <p:nvPicPr>
          <p:cNvPr id="48" name="image3.pd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9521389" y="8396259"/>
            <a:ext cx="3203796" cy="165275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32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nodeType="afterEffect" presetClass="entr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46" grpId="1"/>
      <p:bldP build="whole" bldLvl="1" animBg="1" rev="0" advAuto="0" spid="47" grpId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pasted-image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1" y="747782"/>
            <a:ext cx="13004801" cy="889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51" name="pasted-image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734078" y="728747"/>
            <a:ext cx="3076077" cy="3815022"/>
          </a:xfrm>
          <a:prstGeom prst="rect">
            <a:avLst/>
          </a:prstGeom>
          <a:ln w="12700">
            <a:miter lim="400000"/>
          </a:ln>
        </p:spPr>
      </p:pic>
      <p:pic>
        <p:nvPicPr>
          <p:cNvPr id="52" name="pasted-image.png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308645" y="5122798"/>
            <a:ext cx="3926943" cy="3822919"/>
          </a:xfrm>
          <a:prstGeom prst="rect">
            <a:avLst/>
          </a:prstGeom>
          <a:ln w="12700">
            <a:miter lim="400000"/>
          </a:ln>
        </p:spPr>
      </p:pic>
      <p:pic>
        <p:nvPicPr>
          <p:cNvPr id="53" name="image3.pd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9521389" y="8396259"/>
            <a:ext cx="3203796" cy="165275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32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nodeType="afterEffect" presetClass="entr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52" grpId="2"/>
      <p:bldP build="whole" bldLvl="1" animBg="1" rev="0" advAuto="0" spid="51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pasted-image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1" y="763010"/>
            <a:ext cx="13004801" cy="889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56" name="pasted-image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808283" y="779546"/>
            <a:ext cx="2927598" cy="3787634"/>
          </a:xfrm>
          <a:prstGeom prst="rect">
            <a:avLst/>
          </a:prstGeom>
          <a:ln w="12700">
            <a:miter lim="400000"/>
          </a:ln>
        </p:spPr>
      </p:pic>
      <p:pic>
        <p:nvPicPr>
          <p:cNvPr id="57" name="pasted-image.png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329217" y="5095214"/>
            <a:ext cx="3885729" cy="3830219"/>
          </a:xfrm>
          <a:prstGeom prst="rect">
            <a:avLst/>
          </a:prstGeom>
          <a:ln w="12700">
            <a:miter lim="400000"/>
          </a:ln>
        </p:spPr>
      </p:pic>
      <p:pic>
        <p:nvPicPr>
          <p:cNvPr id="58" name="image3.pd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9521389" y="8396259"/>
            <a:ext cx="3203796" cy="165275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32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nodeType="afterEffect" presetClass="entr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57" grpId="2"/>
      <p:bldP build="whole" bldLvl="1" animBg="1" rev="0" advAuto="0" spid="56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pasted-image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770625"/>
            <a:ext cx="13004801" cy="889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61" name="pasted-image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 rot="21531033">
            <a:off x="7663333" y="5321827"/>
            <a:ext cx="3200542" cy="3788876"/>
          </a:xfrm>
          <a:prstGeom prst="rect">
            <a:avLst/>
          </a:prstGeom>
          <a:ln w="12700">
            <a:miter lim="400000"/>
          </a:ln>
        </p:spPr>
      </p:pic>
      <p:pic>
        <p:nvPicPr>
          <p:cNvPr id="62" name="pasted-image.png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367382" y="780960"/>
            <a:ext cx="3792445" cy="3811173"/>
          </a:xfrm>
          <a:prstGeom prst="rect">
            <a:avLst/>
          </a:prstGeom>
          <a:ln w="12700">
            <a:miter lim="400000"/>
          </a:ln>
        </p:spPr>
      </p:pic>
      <p:pic>
        <p:nvPicPr>
          <p:cNvPr id="63" name="image3.pd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9521389" y="8396259"/>
            <a:ext cx="3203796" cy="165275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32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nodeType="afterEffect" presetClass="entr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62" grpId="2"/>
      <p:bldP build="whole" bldLvl="1" animBg="1" rev="0" advAuto="0" spid="61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pasted-image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778238"/>
            <a:ext cx="13004801" cy="889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66" name="pasted-image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065882" y="680655"/>
            <a:ext cx="2205810" cy="3794355"/>
          </a:xfrm>
          <a:prstGeom prst="rect">
            <a:avLst/>
          </a:prstGeom>
          <a:ln w="12700">
            <a:miter lim="400000"/>
          </a:ln>
        </p:spPr>
      </p:pic>
      <p:pic>
        <p:nvPicPr>
          <p:cNvPr id="67" name="pasted-image.png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212312" y="5124674"/>
            <a:ext cx="3912949" cy="3814902"/>
          </a:xfrm>
          <a:prstGeom prst="rect">
            <a:avLst/>
          </a:prstGeom>
          <a:ln w="12700">
            <a:miter lim="400000"/>
          </a:ln>
        </p:spPr>
      </p:pic>
      <p:pic>
        <p:nvPicPr>
          <p:cNvPr id="68" name="image3.pd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9521389" y="8396259"/>
            <a:ext cx="3203796" cy="165275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32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nodeType="afterEffect" presetClass="entr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67" grpId="2"/>
      <p:bldP build="whole" bldLvl="1" animBg="1" rev="0" advAuto="0" spid="66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pasted-image.png"/>
          <p:cNvPicPr/>
          <p:nvPr/>
        </p:nvPicPr>
        <p:blipFill>
          <a:blip r:embed="rId2">
            <a:extLst/>
          </a:blip>
          <a:srcRect l="0" t="0" r="0" b="0"/>
          <a:stretch>
            <a:fillRect/>
          </a:stretch>
        </p:blipFill>
        <p:spPr>
          <a:xfrm>
            <a:off x="0" y="763009"/>
            <a:ext cx="13004801" cy="889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71" name="pasted-image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661706" y="1833767"/>
            <a:ext cx="3523109" cy="2348739"/>
          </a:xfrm>
          <a:prstGeom prst="rect">
            <a:avLst/>
          </a:prstGeom>
          <a:ln w="12700">
            <a:miter lim="400000"/>
          </a:ln>
        </p:spPr>
      </p:pic>
      <p:pic>
        <p:nvPicPr>
          <p:cNvPr id="72" name="pasted-image.png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8369160" y="5298069"/>
            <a:ext cx="2108201" cy="3352801"/>
          </a:xfrm>
          <a:prstGeom prst="rect">
            <a:avLst/>
          </a:prstGeom>
          <a:ln w="12700">
            <a:miter lim="400000"/>
          </a:ln>
        </p:spPr>
      </p:pic>
      <p:pic>
        <p:nvPicPr>
          <p:cNvPr id="73" name="image3.pd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9521389" y="8396259"/>
            <a:ext cx="3203796" cy="165275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32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nodeType="afterEffect" presetClass="entr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71" grpId="1"/>
      <p:bldP build="whole" bldLvl="1" animBg="1" rev="0" advAuto="0" spid="72" grpId="2"/>
    </p:bldLst>
  </p:timing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_rels/theme2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ヒラギノ角ゴ ProN W3"/>
        <a:ea typeface="ヒラギノ角ゴ ProN W3"/>
        <a:cs typeface="ヒラギノ角ゴ ProN W3"/>
      </a:majorFont>
      <a:minorFont>
        <a:latin typeface="ヒラギノ角ゴ ProN W3"/>
        <a:ea typeface="ヒラギノ角ゴ ProN W3"/>
        <a:cs typeface="ヒラギノ角ゴ ProN W3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ヒラギノ角ゴ ProN W3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ヒラギノ角ゴ ProN W3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ヒラギノ角ゴ ProN W3"/>
        <a:ea typeface="ヒラギノ角ゴ ProN W3"/>
        <a:cs typeface="ヒラギノ角ゴ ProN W3"/>
      </a:majorFont>
      <a:minorFont>
        <a:latin typeface="ヒラギノ角ゴ ProN W3"/>
        <a:ea typeface="ヒラギノ角ゴ ProN W3"/>
        <a:cs typeface="ヒラギノ角ゴ ProN W3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ヒラギノ角ゴ ProN W3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ヒラギノ角ゴ ProN W3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