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ヒラギノ角ゴ ProN W3"/>
      </a:defRPr>
    </a:lvl1pPr>
    <a:lvl2pPr indent="228600" algn="ctr" defTabSz="584200">
      <a:defRPr sz="3600">
        <a:latin typeface="+mn-lt"/>
        <a:ea typeface="+mn-ea"/>
        <a:cs typeface="+mn-cs"/>
        <a:sym typeface="ヒラギノ角ゴ ProN W3"/>
      </a:defRPr>
    </a:lvl2pPr>
    <a:lvl3pPr indent="457200" algn="ctr" defTabSz="584200">
      <a:defRPr sz="3600">
        <a:latin typeface="+mn-lt"/>
        <a:ea typeface="+mn-ea"/>
        <a:cs typeface="+mn-cs"/>
        <a:sym typeface="ヒラギノ角ゴ ProN W3"/>
      </a:defRPr>
    </a:lvl3pPr>
    <a:lvl4pPr indent="685800" algn="ctr" defTabSz="584200">
      <a:defRPr sz="3600">
        <a:latin typeface="+mn-lt"/>
        <a:ea typeface="+mn-ea"/>
        <a:cs typeface="+mn-cs"/>
        <a:sym typeface="ヒラギノ角ゴ ProN W3"/>
      </a:defRPr>
    </a:lvl4pPr>
    <a:lvl5pPr indent="914400" algn="ctr" defTabSz="584200">
      <a:defRPr sz="3600">
        <a:latin typeface="+mn-lt"/>
        <a:ea typeface="+mn-ea"/>
        <a:cs typeface="+mn-cs"/>
        <a:sym typeface="ヒラギノ角ゴ ProN W3"/>
      </a:defRPr>
    </a:lvl5pPr>
    <a:lvl6pPr indent="1143000" algn="ctr" defTabSz="584200">
      <a:defRPr sz="3600">
        <a:latin typeface="+mn-lt"/>
        <a:ea typeface="+mn-ea"/>
        <a:cs typeface="+mn-cs"/>
        <a:sym typeface="ヒラギノ角ゴ ProN W3"/>
      </a:defRPr>
    </a:lvl6pPr>
    <a:lvl7pPr indent="1371600" algn="ctr" defTabSz="584200">
      <a:defRPr sz="3600">
        <a:latin typeface="+mn-lt"/>
        <a:ea typeface="+mn-ea"/>
        <a:cs typeface="+mn-cs"/>
        <a:sym typeface="ヒラギノ角ゴ ProN W3"/>
      </a:defRPr>
    </a:lvl7pPr>
    <a:lvl8pPr indent="1600200" algn="ctr" defTabSz="584200">
      <a:defRPr sz="3600">
        <a:latin typeface="+mn-lt"/>
        <a:ea typeface="+mn-ea"/>
        <a:cs typeface="+mn-cs"/>
        <a:sym typeface="ヒラギノ角ゴ ProN W3"/>
      </a:defRPr>
    </a:lvl8pPr>
    <a:lvl9pPr indent="1828800" algn="ctr" defTabSz="584200">
      <a:defRPr sz="3600">
        <a:latin typeface="+mn-lt"/>
        <a:ea typeface="+mn-ea"/>
        <a:cs typeface="+mn-cs"/>
        <a:sym typeface="ヒラギノ角ゴ ProN W3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 &amp; 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本文レベル1</a:t>
            </a:r>
            <a:endParaRPr sz="3200"/>
          </a:p>
          <a:p>
            <a:pPr lvl="1">
              <a:defRPr sz="1800"/>
            </a:pPr>
            <a:r>
              <a:rPr sz="3200"/>
              <a:t>本文レベル2</a:t>
            </a:r>
            <a:endParaRPr sz="3200"/>
          </a:p>
          <a:p>
            <a:pPr lvl="2">
              <a:defRPr sz="1800"/>
            </a:pPr>
            <a:r>
              <a:rPr sz="3200"/>
              <a:t>本文レベル3</a:t>
            </a:r>
            <a:endParaRPr sz="3200"/>
          </a:p>
          <a:p>
            <a:pPr lvl="3">
              <a:defRPr sz="1800"/>
            </a:pPr>
            <a:r>
              <a:rPr sz="3200"/>
              <a:t>本文レベル4</a:t>
            </a:r>
            <a:endParaRPr sz="3200"/>
          </a:p>
          <a:p>
            <a:pPr lvl="4">
              <a:defRPr sz="1800"/>
            </a:pPr>
            <a:r>
              <a:rPr sz="32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画像（横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本文レベル1</a:t>
            </a:r>
            <a:endParaRPr sz="3200"/>
          </a:p>
          <a:p>
            <a:pPr lvl="1">
              <a:defRPr sz="1800"/>
            </a:pPr>
            <a:r>
              <a:rPr sz="3200"/>
              <a:t>本文レベル2</a:t>
            </a:r>
            <a:endParaRPr sz="3200"/>
          </a:p>
          <a:p>
            <a:pPr lvl="2">
              <a:defRPr sz="1800"/>
            </a:pPr>
            <a:r>
              <a:rPr sz="3200"/>
              <a:t>本文レベル3</a:t>
            </a:r>
            <a:endParaRPr sz="3200"/>
          </a:p>
          <a:p>
            <a:pPr lvl="3">
              <a:defRPr sz="1800"/>
            </a:pPr>
            <a:r>
              <a:rPr sz="3200"/>
              <a:t>本文レベル4</a:t>
            </a:r>
            <a:endParaRPr sz="3200"/>
          </a:p>
          <a:p>
            <a:pPr lvl="4">
              <a:defRPr sz="1800"/>
            </a:pPr>
            <a:r>
              <a:rPr sz="32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（中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画像（縦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タイトルテキスト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本文レベル1</a:t>
            </a:r>
            <a:endParaRPr sz="3200"/>
          </a:p>
          <a:p>
            <a:pPr lvl="1">
              <a:defRPr sz="1800"/>
            </a:pPr>
            <a:r>
              <a:rPr sz="3200"/>
              <a:t>本文レベル2</a:t>
            </a:r>
            <a:endParaRPr sz="3200"/>
          </a:p>
          <a:p>
            <a:pPr lvl="2">
              <a:defRPr sz="1800"/>
            </a:pPr>
            <a:r>
              <a:rPr sz="3200"/>
              <a:t>本文レベル3</a:t>
            </a:r>
            <a:endParaRPr sz="3200"/>
          </a:p>
          <a:p>
            <a:pPr lvl="3">
              <a:defRPr sz="1800"/>
            </a:pPr>
            <a:r>
              <a:rPr sz="3200"/>
              <a:t>本文レベル4</a:t>
            </a:r>
            <a:endParaRPr sz="3200"/>
          </a:p>
          <a:p>
            <a:pPr lvl="4">
              <a:defRPr sz="1800"/>
            </a:pPr>
            <a:r>
              <a:rPr sz="32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本文レベル1</a:t>
            </a:r>
            <a:endParaRPr sz="3600"/>
          </a:p>
          <a:p>
            <a:pPr lvl="1">
              <a:defRPr sz="1800"/>
            </a:pPr>
            <a:r>
              <a:rPr sz="3600"/>
              <a:t>本文レベル2</a:t>
            </a:r>
            <a:endParaRPr sz="3600"/>
          </a:p>
          <a:p>
            <a:pPr lvl="2">
              <a:defRPr sz="1800"/>
            </a:pPr>
            <a:r>
              <a:rPr sz="3600"/>
              <a:t>本文レベル3</a:t>
            </a:r>
            <a:endParaRPr sz="3600"/>
          </a:p>
          <a:p>
            <a:pPr lvl="3">
              <a:defRPr sz="1800"/>
            </a:pPr>
            <a:r>
              <a:rPr sz="3600"/>
              <a:t>本文レベル4</a:t>
            </a:r>
            <a:endParaRPr sz="3600"/>
          </a:p>
          <a:p>
            <a:pPr lvl="4">
              <a:defRPr sz="1800"/>
            </a:pPr>
            <a:r>
              <a:rPr sz="36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本文レベル1</a:t>
            </a:r>
            <a:endParaRPr sz="2800"/>
          </a:p>
          <a:p>
            <a:pPr lvl="1">
              <a:defRPr sz="1800"/>
            </a:pPr>
            <a:r>
              <a:rPr sz="2800"/>
              <a:t>本文レベル2</a:t>
            </a:r>
            <a:endParaRPr sz="2800"/>
          </a:p>
          <a:p>
            <a:pPr lvl="2">
              <a:defRPr sz="1800"/>
            </a:pPr>
            <a:r>
              <a:rPr sz="2800"/>
              <a:t>本文レベル3</a:t>
            </a:r>
            <a:endParaRPr sz="2800"/>
          </a:p>
          <a:p>
            <a:pPr lvl="3">
              <a:defRPr sz="1800"/>
            </a:pPr>
            <a:r>
              <a:rPr sz="2800"/>
              <a:t>本文レベル4</a:t>
            </a:r>
            <a:endParaRPr sz="2800"/>
          </a:p>
          <a:p>
            <a:pPr lvl="4">
              <a:defRPr sz="1800"/>
            </a:pPr>
            <a:r>
              <a:rPr sz="28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本文レベル1</a:t>
            </a:r>
            <a:endParaRPr sz="3600"/>
          </a:p>
          <a:p>
            <a:pPr lvl="1">
              <a:defRPr sz="1800"/>
            </a:pPr>
            <a:r>
              <a:rPr sz="3600"/>
              <a:t>本文レベル2</a:t>
            </a:r>
            <a:endParaRPr sz="3600"/>
          </a:p>
          <a:p>
            <a:pPr lvl="2">
              <a:defRPr sz="1800"/>
            </a:pPr>
            <a:r>
              <a:rPr sz="3600"/>
              <a:t>本文レベル3</a:t>
            </a:r>
            <a:endParaRPr sz="3600"/>
          </a:p>
          <a:p>
            <a:pPr lvl="3">
              <a:defRPr sz="1800"/>
            </a:pPr>
            <a:r>
              <a:rPr sz="3600"/>
              <a:t>本文レベル4</a:t>
            </a:r>
            <a:endParaRPr sz="3600"/>
          </a:p>
          <a:p>
            <a:pPr lvl="4">
              <a:defRPr sz="1800"/>
            </a:pPr>
            <a:r>
              <a:rPr sz="36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3600"/>
              <a:t>本文レベル1</a:t>
            </a:r>
            <a:endParaRPr sz="3600"/>
          </a:p>
          <a:p>
            <a:pPr lvl="1">
              <a:defRPr sz="1800"/>
            </a:pPr>
            <a:r>
              <a:rPr sz="3600"/>
              <a:t>本文レベル2</a:t>
            </a:r>
            <a:endParaRPr sz="3600"/>
          </a:p>
          <a:p>
            <a:pPr lvl="2">
              <a:defRPr sz="1800"/>
            </a:pPr>
            <a:r>
              <a:rPr sz="3600"/>
              <a:t>本文レベル3</a:t>
            </a:r>
            <a:endParaRPr sz="3600"/>
          </a:p>
          <a:p>
            <a:pPr lvl="3">
              <a:defRPr sz="1800"/>
            </a:pPr>
            <a:r>
              <a:rPr sz="3600"/>
              <a:t>本文レベル4</a:t>
            </a:r>
            <a:endParaRPr sz="3600"/>
          </a:p>
          <a:p>
            <a:pPr lvl="4">
              <a:defRPr sz="1800"/>
            </a:pPr>
            <a:r>
              <a:rPr sz="3600"/>
              <a:t>本文レベル5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spd="med" advClick="1"/>
  <p:txStyles>
    <p:titleStyle>
      <a:lvl1pPr algn="ctr" defTabSz="584200">
        <a:defRPr sz="8000">
          <a:latin typeface="+mn-lt"/>
          <a:ea typeface="+mn-ea"/>
          <a:cs typeface="+mn-cs"/>
          <a:sym typeface="ヒラギノ角ゴ ProN W3"/>
        </a:defRPr>
      </a:lvl1pPr>
      <a:lvl2pPr indent="228600" algn="ctr" defTabSz="584200">
        <a:defRPr sz="8000">
          <a:latin typeface="+mn-lt"/>
          <a:ea typeface="+mn-ea"/>
          <a:cs typeface="+mn-cs"/>
          <a:sym typeface="ヒラギノ角ゴ ProN W3"/>
        </a:defRPr>
      </a:lvl2pPr>
      <a:lvl3pPr indent="457200" algn="ctr" defTabSz="584200">
        <a:defRPr sz="8000">
          <a:latin typeface="+mn-lt"/>
          <a:ea typeface="+mn-ea"/>
          <a:cs typeface="+mn-cs"/>
          <a:sym typeface="ヒラギノ角ゴ ProN W3"/>
        </a:defRPr>
      </a:lvl3pPr>
      <a:lvl4pPr indent="685800" algn="ctr" defTabSz="584200">
        <a:defRPr sz="8000">
          <a:latin typeface="+mn-lt"/>
          <a:ea typeface="+mn-ea"/>
          <a:cs typeface="+mn-cs"/>
          <a:sym typeface="ヒラギノ角ゴ ProN W3"/>
        </a:defRPr>
      </a:lvl4pPr>
      <a:lvl5pPr indent="914400" algn="ctr" defTabSz="584200">
        <a:defRPr sz="8000">
          <a:latin typeface="+mn-lt"/>
          <a:ea typeface="+mn-ea"/>
          <a:cs typeface="+mn-cs"/>
          <a:sym typeface="ヒラギノ角ゴ ProN W3"/>
        </a:defRPr>
      </a:lvl5pPr>
      <a:lvl6pPr indent="1143000" algn="ctr" defTabSz="584200">
        <a:defRPr sz="8000">
          <a:latin typeface="+mn-lt"/>
          <a:ea typeface="+mn-ea"/>
          <a:cs typeface="+mn-cs"/>
          <a:sym typeface="ヒラギノ角ゴ ProN W3"/>
        </a:defRPr>
      </a:lvl6pPr>
      <a:lvl7pPr indent="1371600" algn="ctr" defTabSz="584200">
        <a:defRPr sz="8000">
          <a:latin typeface="+mn-lt"/>
          <a:ea typeface="+mn-ea"/>
          <a:cs typeface="+mn-cs"/>
          <a:sym typeface="ヒラギノ角ゴ ProN W3"/>
        </a:defRPr>
      </a:lvl7pPr>
      <a:lvl8pPr indent="1600200" algn="ctr" defTabSz="584200">
        <a:defRPr sz="8000">
          <a:latin typeface="+mn-lt"/>
          <a:ea typeface="+mn-ea"/>
          <a:cs typeface="+mn-cs"/>
          <a:sym typeface="ヒラギノ角ゴ ProN W3"/>
        </a:defRPr>
      </a:lvl8pPr>
      <a:lvl9pPr indent="1828800" algn="ctr" defTabSz="584200">
        <a:defRPr sz="8000">
          <a:latin typeface="+mn-lt"/>
          <a:ea typeface="+mn-ea"/>
          <a:cs typeface="+mn-cs"/>
          <a:sym typeface="ヒラギノ角ゴ ProN W3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1pPr>
      <a:lvl2pPr marL="889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2pPr>
      <a:lvl3pPr marL="1333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3pPr>
      <a:lvl4pPr marL="1778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4pPr>
      <a:lvl5pPr marL="2222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5pPr>
      <a:lvl6pPr marL="2667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6pPr>
      <a:lvl7pPr marL="3111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7pPr>
      <a:lvl8pPr marL="3556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8pPr>
      <a:lvl9pPr marL="4000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2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0.png"/><Relationship Id="rId3" Type="http://schemas.openxmlformats.org/officeDocument/2006/relationships/image" Target="../media/image31.png"/><Relationship Id="rId4" Type="http://schemas.openxmlformats.org/officeDocument/2006/relationships/image" Target="../media/image32.png"/><Relationship Id="rId5" Type="http://schemas.openxmlformats.org/officeDocument/2006/relationships/image" Target="../media/image2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2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2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2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2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2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>
                <a:solidFill>
                  <a:srgbClr val="C82506"/>
                </a:solidFill>
              </a:rPr>
              <a:t>弧度法</a:t>
            </a:r>
            <a:endParaRPr sz="8000">
              <a:solidFill>
                <a:srgbClr val="C82506"/>
              </a:solidFill>
            </a:endParaRPr>
          </a:p>
          <a:p>
            <a:pPr lvl="0">
              <a:defRPr sz="1800"/>
            </a:pPr>
            <a:r>
              <a:rPr sz="8000">
                <a:solidFill>
                  <a:srgbClr val="C82506"/>
                </a:solidFill>
              </a:rPr>
              <a:t>確認テスト①</a:t>
            </a:r>
          </a:p>
        </p:txBody>
      </p:sp>
      <p:pic>
        <p:nvPicPr>
          <p:cNvPr id="33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63010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76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453086" y="5409367"/>
            <a:ext cx="3251947" cy="3773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77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590770" y="995566"/>
            <a:ext cx="2976577" cy="3775658"/>
          </a:xfrm>
          <a:prstGeom prst="rect">
            <a:avLst/>
          </a:prstGeom>
          <a:ln w="12700">
            <a:miter lim="400000"/>
          </a:ln>
        </p:spPr>
      </p:pic>
      <p:pic>
        <p:nvPicPr>
          <p:cNvPr id="78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6" grpId="1"/>
      <p:bldP build="whole" bldLvl="1" animBg="1" rev="0" advAuto="0" spid="77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70625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81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9195" y="5367094"/>
            <a:ext cx="3228819" cy="3829105"/>
          </a:xfrm>
          <a:prstGeom prst="rect">
            <a:avLst/>
          </a:prstGeom>
          <a:ln w="12700">
            <a:miter lim="400000"/>
          </a:ln>
        </p:spPr>
      </p:pic>
      <p:pic>
        <p:nvPicPr>
          <p:cNvPr id="82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362857" y="890382"/>
            <a:ext cx="3801495" cy="3823407"/>
          </a:xfrm>
          <a:prstGeom prst="rect">
            <a:avLst/>
          </a:prstGeom>
          <a:ln w="12700">
            <a:miter lim="400000"/>
          </a:ln>
        </p:spPr>
      </p:pic>
      <p:pic>
        <p:nvPicPr>
          <p:cNvPr id="83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2" grpId="2"/>
      <p:bldP build="whole" bldLvl="1" animBg="1" rev="0" advAuto="0" spid="81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type="title"/>
          </p:nvPr>
        </p:nvSpPr>
        <p:spPr>
          <a:xfrm>
            <a:off x="1132947" y="3225800"/>
            <a:ext cx="10464801" cy="3302001"/>
          </a:xfrm>
          <a:prstGeom prst="rect">
            <a:avLst/>
          </a:prstGeom>
        </p:spPr>
        <p:txBody>
          <a:bodyPr/>
          <a:lstStyle/>
          <a:p>
            <a:pPr lvl="0" defTabSz="455675">
              <a:defRPr sz="1800"/>
            </a:pPr>
            <a:r>
              <a:rPr sz="6240"/>
              <a:t>わからない所は学校で</a:t>
            </a:r>
            <a:endParaRPr sz="6240"/>
          </a:p>
          <a:p>
            <a:pPr lvl="0" defTabSz="455675">
              <a:defRPr sz="1800"/>
            </a:pPr>
            <a:r>
              <a:rPr sz="6240"/>
              <a:t>先生に質問しよう</a:t>
            </a:r>
            <a:endParaRPr sz="6240"/>
          </a:p>
          <a:p>
            <a:pPr lvl="0" defTabSz="455675">
              <a:defRPr sz="1800"/>
            </a:pPr>
            <a:r>
              <a:rPr sz="6240"/>
              <a:t>わからないままにしないこと</a:t>
            </a:r>
          </a:p>
        </p:txBody>
      </p:sp>
      <p:pic>
        <p:nvPicPr>
          <p:cNvPr id="86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702096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6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004085" y="806466"/>
            <a:ext cx="2204639" cy="3869185"/>
          </a:xfrm>
          <a:prstGeom prst="rect">
            <a:avLst/>
          </a:prstGeom>
          <a:ln w="12700">
            <a:miter lim="400000"/>
          </a:ln>
        </p:spPr>
      </p:pic>
      <p:pic>
        <p:nvPicPr>
          <p:cNvPr id="37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784667" y="5131144"/>
            <a:ext cx="4643476" cy="3765233"/>
          </a:xfrm>
          <a:prstGeom prst="rect">
            <a:avLst/>
          </a:prstGeom>
          <a:ln w="12700">
            <a:miter lim="400000"/>
          </a:ln>
        </p:spPr>
      </p:pic>
      <p:pic>
        <p:nvPicPr>
          <p:cNvPr id="38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7" grpId="2"/>
      <p:bldP build="whole" bldLvl="1" animBg="1" rev="0" advAuto="0" spid="3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747782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41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087320" y="876496"/>
            <a:ext cx="2190448" cy="3850949"/>
          </a:xfrm>
          <a:prstGeom prst="rect">
            <a:avLst/>
          </a:prstGeom>
          <a:ln w="12700">
            <a:miter lim="400000"/>
          </a:ln>
        </p:spPr>
      </p:pic>
      <p:pic>
        <p:nvPicPr>
          <p:cNvPr id="42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267207" y="5036949"/>
            <a:ext cx="3830675" cy="3797723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2" grpId="2"/>
      <p:bldP build="whole" bldLvl="1" animBg="1" rev="0" advAuto="0" spid="4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32554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46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065882" y="680655"/>
            <a:ext cx="2205810" cy="3794355"/>
          </a:xfrm>
          <a:prstGeom prst="rect">
            <a:avLst/>
          </a:prstGeom>
          <a:ln w="12700">
            <a:miter lim="400000"/>
          </a:ln>
        </p:spPr>
      </p:pic>
      <p:pic>
        <p:nvPicPr>
          <p:cNvPr id="47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237258" y="5157777"/>
            <a:ext cx="3863058" cy="3761155"/>
          </a:xfrm>
          <a:prstGeom prst="rect">
            <a:avLst/>
          </a:prstGeom>
          <a:ln w="12700">
            <a:miter lim="400000"/>
          </a:ln>
        </p:spPr>
      </p:pic>
      <p:pic>
        <p:nvPicPr>
          <p:cNvPr id="48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6" grpId="1"/>
      <p:bldP build="whole" bldLvl="1" animBg="1" rev="0" advAuto="0" spid="47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732554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51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578614" y="839344"/>
            <a:ext cx="3079057" cy="3813511"/>
          </a:xfrm>
          <a:prstGeom prst="rect">
            <a:avLst/>
          </a:prstGeom>
          <a:ln w="12700">
            <a:miter lim="400000"/>
          </a:ln>
        </p:spPr>
      </p:pic>
      <p:pic>
        <p:nvPicPr>
          <p:cNvPr id="52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129750" y="5059998"/>
            <a:ext cx="3976786" cy="3804276"/>
          </a:xfrm>
          <a:prstGeom prst="rect">
            <a:avLst/>
          </a:prstGeom>
          <a:ln w="12700">
            <a:miter lim="400000"/>
          </a:ln>
        </p:spPr>
      </p:pic>
      <p:pic>
        <p:nvPicPr>
          <p:cNvPr id="53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2" grpId="2"/>
      <p:bldP build="whole" bldLvl="1" animBg="1" rev="0" advAuto="0" spid="5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763010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56" name="pasted-image.png"/>
          <p:cNvPicPr/>
          <p:nvPr/>
        </p:nvPicPr>
        <p:blipFill>
          <a:blip r:embed="rId3">
            <a:extLst/>
          </a:blip>
          <a:srcRect l="0" t="0" r="0" b="0"/>
          <a:stretch>
            <a:fillRect/>
          </a:stretch>
        </p:blipFill>
        <p:spPr>
          <a:xfrm>
            <a:off x="7817535" y="901550"/>
            <a:ext cx="2909093" cy="376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57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348428" y="5214866"/>
            <a:ext cx="3847308" cy="3791685"/>
          </a:xfrm>
          <a:prstGeom prst="rect">
            <a:avLst/>
          </a:prstGeom>
          <a:ln w="12700">
            <a:miter lim="400000"/>
          </a:ln>
        </p:spPr>
      </p:pic>
      <p:pic>
        <p:nvPicPr>
          <p:cNvPr id="58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7" grpId="2"/>
      <p:bldP build="whole" bldLvl="1" animBg="1" rev="0" advAuto="0" spid="5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32554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61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200828" y="2543733"/>
            <a:ext cx="1993901" cy="1612901"/>
          </a:xfrm>
          <a:prstGeom prst="rect">
            <a:avLst/>
          </a:prstGeom>
          <a:ln w="12700">
            <a:miter lim="400000"/>
          </a:ln>
        </p:spPr>
      </p:pic>
      <p:pic>
        <p:nvPicPr>
          <p:cNvPr id="62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453785" y="5959767"/>
            <a:ext cx="3487988" cy="1653328"/>
          </a:xfrm>
          <a:prstGeom prst="rect">
            <a:avLst/>
          </a:prstGeom>
          <a:ln w="12700">
            <a:miter lim="400000"/>
          </a:ln>
        </p:spPr>
      </p:pic>
      <p:pic>
        <p:nvPicPr>
          <p:cNvPr id="63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1" grpId="1"/>
      <p:bldP build="whole" bldLvl="1" animBg="1" rev="0" advAuto="0" spid="62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747782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66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922548" y="836696"/>
            <a:ext cx="3039269" cy="3761645"/>
          </a:xfrm>
          <a:prstGeom prst="rect">
            <a:avLst/>
          </a:prstGeom>
          <a:ln w="12700">
            <a:miter lim="400000"/>
          </a:ln>
        </p:spPr>
      </p:pic>
      <p:pic>
        <p:nvPicPr>
          <p:cNvPr id="67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438018" y="5082988"/>
            <a:ext cx="4008329" cy="3831056"/>
          </a:xfrm>
          <a:prstGeom prst="rect">
            <a:avLst/>
          </a:prstGeom>
          <a:ln w="12700">
            <a:miter lim="400000"/>
          </a:ln>
        </p:spPr>
      </p:pic>
      <p:pic>
        <p:nvPicPr>
          <p:cNvPr id="68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7" grpId="2"/>
      <p:bldP build="whole" bldLvl="1" animBg="1" rev="0" advAuto="0" spid="6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747782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71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741056" y="879853"/>
            <a:ext cx="3062120" cy="3794172"/>
          </a:xfrm>
          <a:prstGeom prst="rect">
            <a:avLst/>
          </a:prstGeom>
          <a:ln w="12700">
            <a:miter lim="400000"/>
          </a:ln>
        </p:spPr>
      </p:pic>
      <p:pic>
        <p:nvPicPr>
          <p:cNvPr id="72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322663" y="5122443"/>
            <a:ext cx="3898906" cy="3795210"/>
          </a:xfrm>
          <a:prstGeom prst="rect">
            <a:avLst/>
          </a:prstGeom>
          <a:ln w="12700">
            <a:miter lim="400000"/>
          </a:ln>
        </p:spPr>
      </p:pic>
      <p:pic>
        <p:nvPicPr>
          <p:cNvPr id="73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2" grpId="2"/>
      <p:bldP build="whole" bldLvl="1" animBg="1" rev="0" advAuto="0" spid="71" grpId="1"/>
    </p:bldLst>
  </p:timing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