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  <a:endParaRPr sz="2800"/>
          </a:p>
          <a:p>
            <a:pPr lvl="1">
              <a:defRPr sz="1800"/>
            </a:pPr>
            <a:r>
              <a:rPr sz="2800"/>
              <a:t>本文レベル2</a:t>
            </a:r>
            <a:endParaRPr sz="2800"/>
          </a:p>
          <a:p>
            <a:pPr lvl="2">
              <a:defRPr sz="1800"/>
            </a:pPr>
            <a:r>
              <a:rPr sz="2800"/>
              <a:t>本文レベル3</a:t>
            </a:r>
            <a:endParaRPr sz="2800"/>
          </a:p>
          <a:p>
            <a:pPr lvl="3">
              <a:defRPr sz="1800"/>
            </a:pPr>
            <a:r>
              <a:rPr sz="2800"/>
              <a:t>本文レベル4</a:t>
            </a:r>
            <a:endParaRPr sz="2800"/>
          </a:p>
          <a:p>
            <a:pPr lvl="4">
              <a:defRPr sz="1800"/>
            </a:pPr>
            <a:r>
              <a:rPr sz="28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763010"/>
            <a:ext cx="13004800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9435" y="1770445"/>
            <a:ext cx="175260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47782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4417" y="712582"/>
            <a:ext cx="2975993" cy="3803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9569" y="5231389"/>
            <a:ext cx="3825687" cy="3788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  <p:bldP build="whole" bldLvl="1" animBg="1" rev="0" advAuto="0" spid="7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47782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5933" y="800069"/>
            <a:ext cx="3072500" cy="3811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1212" y="5094275"/>
            <a:ext cx="3981943" cy="3808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  <p:bldP build="whole" bldLvl="1" animBg="1" rev="0" advAuto="0" spid="8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47782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2610" y="806300"/>
            <a:ext cx="3059013" cy="3800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7186" y="5076936"/>
            <a:ext cx="3909860" cy="380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  <p:bldP build="whole" bldLvl="1" animBg="1" rev="0" advAuto="0" spid="8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726" y="5074051"/>
            <a:ext cx="3280666" cy="3814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8200" y="797898"/>
            <a:ext cx="3021719" cy="3843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2"/>
      <p:bldP build="whole" bldLvl="1" animBg="1" rev="0" advAuto="0" spid="9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722" y="5346625"/>
            <a:ext cx="3195670" cy="3789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0931" y="947115"/>
            <a:ext cx="2935251" cy="3794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  <p:bldP build="whole" bldLvl="1" animBg="1" rev="0" advAuto="0" spid="9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63009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774" y="5291065"/>
            <a:ext cx="3263005" cy="3810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8447" y="924244"/>
            <a:ext cx="3011659" cy="3753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whole" bldLvl="1" animBg="1" rev="0" advAuto="0" spid="10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0625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5616" y="5234794"/>
            <a:ext cx="3255977" cy="3860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7445" y="887557"/>
            <a:ext cx="3752321" cy="3780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2"/>
      <p:bldP build="whole" bldLvl="1" animBg="1" rev="0" advAuto="0" spid="10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763009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1706" y="1833767"/>
            <a:ext cx="3523109" cy="2348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1392" y="5299187"/>
            <a:ext cx="2003737" cy="317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  <p:bldP build="whole" bldLvl="1" animBg="1" rev="0" advAuto="0" spid="1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63008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085" y="806466"/>
            <a:ext cx="2204639" cy="3869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6844" y="5177824"/>
            <a:ext cx="4679121" cy="3792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31369" y="-445673"/>
            <a:ext cx="3203796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  <p:bldP build="whole" bldLvl="1" animBg="1" rev="0" advAuto="0" spid="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3009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5113" y="930892"/>
            <a:ext cx="2210323" cy="3833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5517" y="5024310"/>
            <a:ext cx="3989516" cy="383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2"/>
      <p:bldP build="whole" bldLvl="1" animBg="1" rev="0" advAuto="0"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7781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7320" y="876496"/>
            <a:ext cx="2190448" cy="3850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9044" y="5328871"/>
            <a:ext cx="3827001" cy="3793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2"/>
      <p:bldP build="whole" bldLvl="1" animBg="1" rev="0" advAuto="0"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8238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5882" y="680655"/>
            <a:ext cx="2205810" cy="379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2988" y="5211045"/>
            <a:ext cx="3911597" cy="380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  <p:bldP build="whole" bldLvl="1" animBg="1" rev="0" advAuto="0" spid="5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545" y="5174236"/>
            <a:ext cx="3989496" cy="3814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7814" y="805304"/>
            <a:ext cx="2990958" cy="3804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2"/>
      <p:bldP build="whole" bldLvl="1" animBg="1" rev="0" advAuto="0" spid="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7586" y="784722"/>
            <a:ext cx="3041114" cy="377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6181" y="5204637"/>
            <a:ext cx="3943923" cy="3775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whole" bldLvl="1" animBg="1" rev="0" advAuto="0"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7276" y="772200"/>
            <a:ext cx="2929612" cy="3780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26862" y="5173181"/>
            <a:ext cx="3890439" cy="3828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2"/>
      <p:bldP build="whole" bldLvl="1" animBg="1" rev="0" advAuto="0"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763010"/>
            <a:ext cx="130048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0828" y="2543733"/>
            <a:ext cx="1993901" cy="161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2166" y="5744041"/>
            <a:ext cx="3731225" cy="1761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426" y="-177156"/>
            <a:ext cx="3203797" cy="165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  <p:bldP build="whole" bldLvl="1" animBg="1" rev="0" advAuto="0" spid="73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