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1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customXml" Target="../customXml/item3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91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18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53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32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28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46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98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18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74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84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58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C8645-2F2C-47E0-8FBC-026559117D8B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6C80B-5970-4A43-AE90-5CCFE70B6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oleObject" Target="../embeddings/oleObject25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oleObject" Target="../embeddings/oleObject27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oleObject" Target="../embeddings/oleObject29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31.bin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1.png"/><Relationship Id="rId4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oleObject" Target="../embeddings/oleObject33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3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.png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3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1.wmf"/><Relationship Id="rId4" Type="http://schemas.openxmlformats.org/officeDocument/2006/relationships/oleObject" Target="../embeddings/oleObject3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oleObject" Target="../embeddings/oleObject41.bin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1.png"/><Relationship Id="rId4" Type="http://schemas.openxmlformats.org/officeDocument/2006/relationships/image" Target="../media/image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55.wmf"/><Relationship Id="rId4" Type="http://schemas.openxmlformats.org/officeDocument/2006/relationships/oleObject" Target="../embeddings/oleObject4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4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4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4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5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oleObject" Target="../embeddings/oleObject53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1.png"/><Relationship Id="rId4" Type="http://schemas.openxmlformats.org/officeDocument/2006/relationships/image" Target="../media/image14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oleObject" Target="../embeddings/oleObject55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2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oleObject" Target="../embeddings/oleObject57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29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oleObject" Target="../embeddings/oleObject59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3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oleObject" Target="../embeddings/oleObject61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4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51.wmf"/><Relationship Id="rId4" Type="http://schemas.openxmlformats.org/officeDocument/2006/relationships/oleObject" Target="../embeddings/oleObject63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6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.png"/><Relationship Id="rId4" Type="http://schemas.openxmlformats.org/officeDocument/2006/relationships/image" Target="../media/image8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67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70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69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png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32"/>
          <p:cNvSpPr/>
          <p:nvPr/>
        </p:nvSpPr>
        <p:spPr>
          <a:xfrm>
            <a:off x="2064981" y="1596520"/>
            <a:ext cx="8626465" cy="3057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9600" dirty="0" err="1">
                <a:solidFill>
                  <a:srgbClr val="C82506"/>
                </a:solidFill>
              </a:rPr>
              <a:t>三角関数の値</a:t>
            </a:r>
            <a:endParaRPr sz="9600" dirty="0">
              <a:solidFill>
                <a:srgbClr val="C82506"/>
              </a:solidFill>
            </a:endParaRPr>
          </a:p>
          <a:p>
            <a:pPr lvl="0">
              <a:defRPr sz="1800"/>
            </a:pPr>
            <a:r>
              <a:rPr sz="9600" smtClean="0">
                <a:solidFill>
                  <a:srgbClr val="C82506"/>
                </a:solidFill>
              </a:rPr>
              <a:t>確認テスト</a:t>
            </a:r>
            <a:endParaRPr sz="9600" dirty="0">
              <a:solidFill>
                <a:srgbClr val="C825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6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30598" y="1111123"/>
            <a:ext cx="232560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207367"/>
              </p:ext>
            </p:extLst>
          </p:nvPr>
        </p:nvGraphicFramePr>
        <p:xfrm>
          <a:off x="8444342" y="3567727"/>
          <a:ext cx="1639530" cy="303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JS数式作成ﾂ-ﾙ" r:id="rId3" imgW="133200" imgH="133200" progId="JSEQ.Document.3">
                  <p:embed/>
                </p:oleObj>
              </mc:Choice>
              <mc:Fallback>
                <p:oleObj name="JS数式作成ﾂ-ﾙ" r:id="rId3" imgW="133200" imgH="1332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44342" y="3567727"/>
                        <a:ext cx="1639530" cy="303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930587"/>
              </p:ext>
            </p:extLst>
          </p:nvPr>
        </p:nvGraphicFramePr>
        <p:xfrm>
          <a:off x="2834086" y="858505"/>
          <a:ext cx="252617" cy="252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JS数式作成ﾂ-ﾙ" r:id="rId5" imgW="133200" imgH="133200" progId="JSEQ.Document.3">
                  <p:embed/>
                </p:oleObj>
              </mc:Choice>
              <mc:Fallback>
                <p:oleObj name="JS数式作成ﾂ-ﾙ" r:id="rId5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4086" y="858505"/>
                        <a:ext cx="252617" cy="252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6640" y="222030"/>
            <a:ext cx="4510012" cy="288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7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931803" y="457201"/>
            <a:ext cx="2876171" cy="502042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3101803" y="1424623"/>
            <a:ext cx="115802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77428"/>
              </p:ext>
            </p:extLst>
          </p:nvPr>
        </p:nvGraphicFramePr>
        <p:xfrm>
          <a:off x="7451299" y="3150321"/>
          <a:ext cx="2858012" cy="3754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51299" y="3150321"/>
                        <a:ext cx="2858012" cy="37549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710501"/>
              </p:ext>
            </p:extLst>
          </p:nvPr>
        </p:nvGraphicFramePr>
        <p:xfrm>
          <a:off x="2692375" y="1165121"/>
          <a:ext cx="395031" cy="519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JS数式作成ﾂ-ﾙ" r:id="rId5" imgW="298800" imgH="392400" progId="JSEQ.Document.3">
                  <p:embed/>
                </p:oleObj>
              </mc:Choice>
              <mc:Fallback>
                <p:oleObj name="JS数式作成ﾂ-ﾙ" r:id="rId5" imgW="298800" imgH="3924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92375" y="1165121"/>
                        <a:ext cx="395031" cy="519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350" y="0"/>
            <a:ext cx="4501911" cy="315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4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931803" y="457201"/>
            <a:ext cx="2876171" cy="502042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259825" y="1424623"/>
            <a:ext cx="2459" cy="20265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372267"/>
              </p:ext>
            </p:extLst>
          </p:nvPr>
        </p:nvGraphicFramePr>
        <p:xfrm>
          <a:off x="4300598" y="3451123"/>
          <a:ext cx="81426" cy="477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JS数式作成ﾂ-ﾙ" r:id="rId3" imgW="133200" imgH="360000" progId="JSEQ.Document.3">
                  <p:embed/>
                </p:oleObj>
              </mc:Choice>
              <mc:Fallback>
                <p:oleObj name="JS数式作成ﾂ-ﾙ" r:id="rId3" imgW="133200" imgH="360000" progId="JSEQ.Document.3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0598" y="3451123"/>
                        <a:ext cx="81426" cy="477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205729"/>
              </p:ext>
            </p:extLst>
          </p:nvPr>
        </p:nvGraphicFramePr>
        <p:xfrm>
          <a:off x="8145535" y="2967412"/>
          <a:ext cx="1519585" cy="410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JS数式作成ﾂ-ﾙ" r:id="rId5" imgW="133200" imgH="360000" progId="JSEQ.Document.3">
                  <p:embed/>
                </p:oleObj>
              </mc:Choice>
              <mc:Fallback>
                <p:oleObj name="JS数式作成ﾂ-ﾙ" r:id="rId5" imgW="133200" imgH="3600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45535" y="2967412"/>
                        <a:ext cx="1519585" cy="4106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2382" y="0"/>
            <a:ext cx="4505893" cy="307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3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1551399" y="2588394"/>
            <a:ext cx="3240000" cy="324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1551399" y="4208394"/>
            <a:ext cx="32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endCxn id="4" idx="4"/>
          </p:cNvCxnSpPr>
          <p:nvPr/>
        </p:nvCxnSpPr>
        <p:spPr>
          <a:xfrm>
            <a:off x="3171399" y="919504"/>
            <a:ext cx="0" cy="4908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4791399" y="190532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2361399" y="1325834"/>
            <a:ext cx="2430000" cy="426415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>
            <a:off x="3171399" y="1325834"/>
            <a:ext cx="162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737380"/>
              </p:ext>
            </p:extLst>
          </p:nvPr>
        </p:nvGraphicFramePr>
        <p:xfrm>
          <a:off x="6856823" y="3463208"/>
          <a:ext cx="4048439" cy="2864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JS数式作成ﾂ-ﾙ" r:id="rId3" imgW="234000" imgH="165600" progId="JSEQ.Document.3">
                  <p:embed/>
                </p:oleObj>
              </mc:Choice>
              <mc:Fallback>
                <p:oleObj name="JS数式作成ﾂ-ﾙ" r:id="rId3" imgW="234000" imgH="1656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6823" y="3463208"/>
                        <a:ext cx="4048439" cy="2864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981933"/>
              </p:ext>
            </p:extLst>
          </p:nvPr>
        </p:nvGraphicFramePr>
        <p:xfrm>
          <a:off x="2462841" y="1288951"/>
          <a:ext cx="525426" cy="371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name="JS数式作成ﾂ-ﾙ" r:id="rId5" imgW="234000" imgH="165600" progId="JSEQ.Document.3">
                  <p:embed/>
                </p:oleObj>
              </mc:Choice>
              <mc:Fallback>
                <p:oleObj name="JS数式作成ﾂ-ﾙ" r:id="rId5" imgW="234000" imgH="165600" progId="JSEQ.Document.3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62841" y="1288951"/>
                        <a:ext cx="525426" cy="3717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041" y="205349"/>
            <a:ext cx="4504005" cy="291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7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363577"/>
              </p:ext>
            </p:extLst>
          </p:nvPr>
        </p:nvGraphicFramePr>
        <p:xfrm>
          <a:off x="8325332" y="3126881"/>
          <a:ext cx="1610341" cy="3351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JS数式作成ﾂ-ﾙ" r:id="rId3" imgW="133200" imgH="133200" progId="JSEQ.Document.3">
                  <p:embed/>
                </p:oleObj>
              </mc:Choice>
              <mc:Fallback>
                <p:oleObj name="JS数式作成ﾂ-ﾙ" r:id="rId3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25332" y="3126881"/>
                        <a:ext cx="1610341" cy="3351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762286"/>
              </p:ext>
            </p:extLst>
          </p:nvPr>
        </p:nvGraphicFramePr>
        <p:xfrm>
          <a:off x="2823401" y="735642"/>
          <a:ext cx="171882" cy="32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JS数式作成ﾂ-ﾙ" r:id="rId5" imgW="133200" imgH="133200" progId="JSEQ.Document.3">
                  <p:embed/>
                </p:oleObj>
              </mc:Choice>
              <mc:Fallback>
                <p:oleObj name="JS数式作成ﾂ-ﾙ" r:id="rId5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23401" y="735642"/>
                        <a:ext cx="171882" cy="32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9102" y="0"/>
            <a:ext cx="4509228" cy="31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4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552115"/>
              </p:ext>
            </p:extLst>
          </p:nvPr>
        </p:nvGraphicFramePr>
        <p:xfrm>
          <a:off x="8458740" y="3256146"/>
          <a:ext cx="1610341" cy="3351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JS数式作成ﾂ-ﾙ" r:id="rId3" imgW="133200" imgH="133200" progId="JSEQ.Document.3">
                  <p:embed/>
                </p:oleObj>
              </mc:Choice>
              <mc:Fallback>
                <p:oleObj name="JS数式作成ﾂ-ﾙ" r:id="rId3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58740" y="3256146"/>
                        <a:ext cx="1610341" cy="3351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212655"/>
              </p:ext>
            </p:extLst>
          </p:nvPr>
        </p:nvGraphicFramePr>
        <p:xfrm>
          <a:off x="2823401" y="3451123"/>
          <a:ext cx="171882" cy="32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JS数式作成ﾂ-ﾙ" r:id="rId5" imgW="133200" imgH="133200" progId="JSEQ.Document.3">
                  <p:embed/>
                </p:oleObj>
              </mc:Choice>
              <mc:Fallback>
                <p:oleObj name="JS数式作成ﾂ-ﾙ" r:id="rId5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23401" y="3451123"/>
                        <a:ext cx="171882" cy="32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4131" y="0"/>
            <a:ext cx="4534202" cy="304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2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7280222" y="3738385"/>
            <a:ext cx="4643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0" dirty="0"/>
              <a:t>なし</a:t>
            </a:r>
          </a:p>
        </p:txBody>
      </p:sp>
      <p:pic>
        <p:nvPicPr>
          <p:cNvPr id="16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509" y="0"/>
            <a:ext cx="4508994" cy="286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931803" y="1424624"/>
            <a:ext cx="3008907" cy="518265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1931804" y="1424624"/>
            <a:ext cx="1169999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378548"/>
              </p:ext>
            </p:extLst>
          </p:nvPr>
        </p:nvGraphicFramePr>
        <p:xfrm>
          <a:off x="7029734" y="3103054"/>
          <a:ext cx="2858012" cy="3754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29734" y="3103054"/>
                        <a:ext cx="2858012" cy="37549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997327"/>
              </p:ext>
            </p:extLst>
          </p:nvPr>
        </p:nvGraphicFramePr>
        <p:xfrm>
          <a:off x="3116201" y="1144402"/>
          <a:ext cx="395031" cy="519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JS数式作成ﾂ-ﾙ" r:id="rId5" imgW="298800" imgH="392400" progId="JSEQ.Document.3">
                  <p:embed/>
                </p:oleObj>
              </mc:Choice>
              <mc:Fallback>
                <p:oleObj name="JS数式作成ﾂ-ﾙ" r:id="rId5" imgW="298800" imgH="3924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6201" y="1144402"/>
                        <a:ext cx="395031" cy="519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1781" y="0"/>
            <a:ext cx="4502862" cy="306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8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931804" y="1424625"/>
            <a:ext cx="3023654" cy="518265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929344" y="1424623"/>
            <a:ext cx="2459" cy="20265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6248756"/>
              </p:ext>
            </p:extLst>
          </p:nvPr>
        </p:nvGraphicFramePr>
        <p:xfrm>
          <a:off x="1808882" y="3513242"/>
          <a:ext cx="245843" cy="50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JS数式作成ﾂ-ﾙ" r:id="rId3" imgW="176400" imgH="360000" progId="JSEQ.Document.3">
                  <p:embed/>
                </p:oleObj>
              </mc:Choice>
              <mc:Fallback>
                <p:oleObj name="JS数式作成ﾂ-ﾙ" r:id="rId3" imgW="176400" imgH="3600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8882" y="3513242"/>
                        <a:ext cx="245843" cy="50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144474"/>
              </p:ext>
            </p:extLst>
          </p:nvPr>
        </p:nvGraphicFramePr>
        <p:xfrm>
          <a:off x="7930607" y="3144762"/>
          <a:ext cx="1831885" cy="3746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JS数式作成ﾂ-ﾙ" r:id="rId6" imgW="176400" imgH="360000" progId="JSEQ.Document.3">
                  <p:embed/>
                </p:oleObj>
              </mc:Choice>
              <mc:Fallback>
                <p:oleObj name="JS数式作成ﾂ-ﾙ" r:id="rId6" imgW="176400" imgH="3600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30607" y="3144762"/>
                        <a:ext cx="1831885" cy="3746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1629" y="158448"/>
            <a:ext cx="4509820" cy="298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0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1551399" y="818588"/>
            <a:ext cx="3240000" cy="324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1551399" y="2438588"/>
            <a:ext cx="32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</p:cNvCxnSpPr>
          <p:nvPr/>
        </p:nvCxnSpPr>
        <p:spPr>
          <a:xfrm>
            <a:off x="3171399" y="818588"/>
            <a:ext cx="0" cy="50948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4791399" y="190532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 flipV="1">
            <a:off x="2361398" y="1009494"/>
            <a:ext cx="2430000" cy="42999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>
            <a:off x="3171398" y="5278401"/>
            <a:ext cx="162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974968"/>
              </p:ext>
            </p:extLst>
          </p:nvPr>
        </p:nvGraphicFramePr>
        <p:xfrm>
          <a:off x="6982543" y="3645047"/>
          <a:ext cx="3613981" cy="214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JS数式作成ﾂ-ﾙ" r:id="rId3" imgW="277200" imgH="165600" progId="JSEQ.Document.3">
                  <p:embed/>
                </p:oleObj>
              </mc:Choice>
              <mc:Fallback>
                <p:oleObj name="JS数式作成ﾂ-ﾙ" r:id="rId3" imgW="277200" imgH="1656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82543" y="3645047"/>
                        <a:ext cx="3613981" cy="2147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953697"/>
              </p:ext>
            </p:extLst>
          </p:nvPr>
        </p:nvGraphicFramePr>
        <p:xfrm>
          <a:off x="2453660" y="5054216"/>
          <a:ext cx="62547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JS数式作成ﾂ-ﾙ" r:id="rId5" imgW="277200" imgH="165600" progId="JSEQ.Document.3">
                  <p:embed/>
                </p:oleObj>
              </mc:Choice>
              <mc:Fallback>
                <p:oleObj name="JS数式作成ﾂ-ﾙ" r:id="rId5" imgW="277200" imgH="165600" progId="JSEQ.Document.3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53660" y="5054216"/>
                        <a:ext cx="625475" cy="37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8459" y="0"/>
            <a:ext cx="4502150" cy="284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7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564175"/>
              </p:ext>
            </p:extLst>
          </p:nvPr>
        </p:nvGraphicFramePr>
        <p:xfrm>
          <a:off x="7771156" y="3080520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71156" y="3080520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5495" y="238969"/>
            <a:ext cx="4405813" cy="20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5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endCxn id="4" idx="1"/>
          </p:cNvCxnSpPr>
          <p:nvPr/>
        </p:nvCxnSpPr>
        <p:spPr>
          <a:xfrm flipH="1">
            <a:off x="1447173" y="1796493"/>
            <a:ext cx="165463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701210"/>
              </p:ext>
            </p:extLst>
          </p:nvPr>
        </p:nvGraphicFramePr>
        <p:xfrm>
          <a:off x="3232047" y="1580585"/>
          <a:ext cx="357307" cy="469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JS数式作成ﾂ-ﾙ" r:id="rId4" imgW="298800" imgH="392400" progId="JSEQ.Document.3">
                  <p:embed/>
                </p:oleObj>
              </mc:Choice>
              <mc:Fallback>
                <p:oleObj name="JS数式作成ﾂ-ﾙ" r:id="rId4" imgW="298800" imgH="392400" progId="JSEQ.Document.3">
                  <p:embed/>
                  <p:pic>
                    <p:nvPicPr>
                      <p:cNvPr id="17" name="オブジェクト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2047" y="1580585"/>
                        <a:ext cx="357307" cy="469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701450"/>
              </p:ext>
            </p:extLst>
          </p:nvPr>
        </p:nvGraphicFramePr>
        <p:xfrm>
          <a:off x="7781803" y="3252178"/>
          <a:ext cx="2652449" cy="3484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JS数式作成ﾂ-ﾙ" r:id="rId6" imgW="298800" imgH="392400" progId="JSEQ.Document.3">
                  <p:embed/>
                </p:oleObj>
              </mc:Choice>
              <mc:Fallback>
                <p:oleObj name="JS数式作成ﾂ-ﾙ" r:id="rId6" imgW="298800" imgH="3924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81803" y="3252178"/>
                        <a:ext cx="2652449" cy="3484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5827" y="0"/>
            <a:ext cx="4497348" cy="303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62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endCxn id="4" idx="1"/>
          </p:cNvCxnSpPr>
          <p:nvPr/>
        </p:nvCxnSpPr>
        <p:spPr>
          <a:xfrm flipV="1">
            <a:off x="1447173" y="1796493"/>
            <a:ext cx="0" cy="165463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50461"/>
              </p:ext>
            </p:extLst>
          </p:nvPr>
        </p:nvGraphicFramePr>
        <p:xfrm>
          <a:off x="1190958" y="3559651"/>
          <a:ext cx="4095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JS数式作成ﾂ-ﾙ" r:id="rId4" imgW="342000" imgH="392400" progId="JSEQ.Document.3">
                  <p:embed/>
                </p:oleObj>
              </mc:Choice>
              <mc:Fallback>
                <p:oleObj name="JS数式作成ﾂ-ﾙ" r:id="rId4" imgW="342000" imgH="392400" progId="JSEQ.Document.3">
                  <p:embed/>
                  <p:pic>
                    <p:nvPicPr>
                      <p:cNvPr id="17" name="オブジェクト 1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0958" y="3559651"/>
                        <a:ext cx="409575" cy="46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191106"/>
              </p:ext>
            </p:extLst>
          </p:nvPr>
        </p:nvGraphicFramePr>
        <p:xfrm>
          <a:off x="7308936" y="3365637"/>
          <a:ext cx="2821663" cy="3241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JS数式作成ﾂ-ﾙ" r:id="rId6" imgW="342000" imgH="392400" progId="JSEQ.Document.3">
                  <p:embed/>
                </p:oleObj>
              </mc:Choice>
              <mc:Fallback>
                <p:oleObj name="JS数式作成ﾂ-ﾙ" r:id="rId6" imgW="342000" imgH="3924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08936" y="3365637"/>
                        <a:ext cx="2821663" cy="3241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9525" y="0"/>
            <a:ext cx="4500487" cy="29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5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4"/>
          </p:cNvCxnSpPr>
          <p:nvPr/>
        </p:nvCxnSpPr>
        <p:spPr>
          <a:xfrm>
            <a:off x="3101803" y="5791123"/>
            <a:ext cx="234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416151"/>
              </p:ext>
            </p:extLst>
          </p:nvPr>
        </p:nvGraphicFramePr>
        <p:xfrm>
          <a:off x="7614979" y="3451123"/>
          <a:ext cx="2866320" cy="283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14979" y="3451123"/>
                        <a:ext cx="2866320" cy="2834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オブジェクト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49474"/>
              </p:ext>
            </p:extLst>
          </p:nvPr>
        </p:nvGraphicFramePr>
        <p:xfrm>
          <a:off x="2838163" y="5855909"/>
          <a:ext cx="263640" cy="263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0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6" name="オブジェクト 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8163" y="5855909"/>
                        <a:ext cx="263640" cy="263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6762" y="0"/>
            <a:ext cx="4502755" cy="283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4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1060906" y="2276188"/>
            <a:ext cx="2015887" cy="987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205143"/>
              </p:ext>
            </p:extLst>
          </p:nvPr>
        </p:nvGraphicFramePr>
        <p:xfrm>
          <a:off x="3248619" y="2046544"/>
          <a:ext cx="212328" cy="573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JS数式作成ﾂ-ﾙ" r:id="rId3" imgW="133200" imgH="360000" progId="JSEQ.Document.3">
                  <p:embed/>
                </p:oleObj>
              </mc:Choice>
              <mc:Fallback>
                <p:oleObj name="JS数式作成ﾂ-ﾙ" r:id="rId3" imgW="133200" imgH="3600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8619" y="2046544"/>
                        <a:ext cx="212328" cy="573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984602"/>
              </p:ext>
            </p:extLst>
          </p:nvPr>
        </p:nvGraphicFramePr>
        <p:xfrm>
          <a:off x="8080955" y="3057147"/>
          <a:ext cx="1461249" cy="3948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JS数式作成ﾂ-ﾙ" r:id="rId6" imgW="133200" imgH="360000" progId="JSEQ.Document.3">
                  <p:embed/>
                </p:oleObj>
              </mc:Choice>
              <mc:Fallback>
                <p:oleObj name="JS数式作成ﾂ-ﾙ" r:id="rId6" imgW="133200" imgH="3600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80955" y="3057147"/>
                        <a:ext cx="1461249" cy="3948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2668" y="-24986"/>
            <a:ext cx="4497824" cy="308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33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1075303" y="2300748"/>
            <a:ext cx="16078" cy="1150375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908671"/>
              </p:ext>
            </p:extLst>
          </p:nvPr>
        </p:nvGraphicFramePr>
        <p:xfrm>
          <a:off x="920725" y="3556127"/>
          <a:ext cx="341312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JS数式作成ﾂ-ﾙ" r:id="rId4" imgW="342000" imgH="392400" progId="JSEQ.Document.3">
                  <p:embed/>
                </p:oleObj>
              </mc:Choice>
              <mc:Fallback>
                <p:oleObj name="JS数式作成ﾂ-ﾙ" r:id="rId4" imgW="342000" imgH="3924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0725" y="3556127"/>
                        <a:ext cx="341312" cy="392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オブジェクト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97884"/>
              </p:ext>
            </p:extLst>
          </p:nvPr>
        </p:nvGraphicFramePr>
        <p:xfrm>
          <a:off x="7399801" y="3300420"/>
          <a:ext cx="2878431" cy="3306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JS数式作成ﾂ-ﾙ" r:id="rId6" imgW="342000" imgH="392400" progId="JSEQ.Document.3">
                  <p:embed/>
                </p:oleObj>
              </mc:Choice>
              <mc:Fallback>
                <p:oleObj name="JS数式作成ﾂ-ﾙ" r:id="rId6" imgW="342000" imgH="392400" progId="JSEQ.Document.3">
                  <p:embed/>
                  <p:pic>
                    <p:nvPicPr>
                      <p:cNvPr id="16" name="オブジェクト 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9801" y="3300420"/>
                        <a:ext cx="2878431" cy="3306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2802" y="0"/>
            <a:ext cx="4512431" cy="301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01803" y="4837471"/>
            <a:ext cx="2354397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804765"/>
              </p:ext>
            </p:extLst>
          </p:nvPr>
        </p:nvGraphicFramePr>
        <p:xfrm>
          <a:off x="2537161" y="4643018"/>
          <a:ext cx="489410" cy="562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JS数式作成ﾂ-ﾙ" r:id="rId4" imgW="342000" imgH="392400" progId="JSEQ.Document.3">
                  <p:embed/>
                </p:oleObj>
              </mc:Choice>
              <mc:Fallback>
                <p:oleObj name="JS数式作成ﾂ-ﾙ" r:id="rId4" imgW="342000" imgH="3924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7161" y="4643018"/>
                        <a:ext cx="489410" cy="562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589200"/>
              </p:ext>
            </p:extLst>
          </p:nvPr>
        </p:nvGraphicFramePr>
        <p:xfrm>
          <a:off x="7497098" y="3197023"/>
          <a:ext cx="2855833" cy="328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JS数式作成ﾂ-ﾙ" r:id="rId6" imgW="342000" imgH="392400" progId="JSEQ.Document.3">
                  <p:embed/>
                </p:oleObj>
              </mc:Choice>
              <mc:Fallback>
                <p:oleObj name="JS数式作成ﾂ-ﾙ" r:id="rId6" imgW="342000" imgH="3924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97098" y="3197023"/>
                        <a:ext cx="2855833" cy="328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5726" y="0"/>
            <a:ext cx="4498576" cy="286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91940"/>
              </p:ext>
            </p:extLst>
          </p:nvPr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240926"/>
              </p:ext>
            </p:extLst>
          </p:nvPr>
        </p:nvGraphicFramePr>
        <p:xfrm>
          <a:off x="8326088" y="3236325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26088" y="3236325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5334" y="537123"/>
            <a:ext cx="4077915" cy="175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4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265952"/>
              </p:ext>
            </p:extLst>
          </p:nvPr>
        </p:nvGraphicFramePr>
        <p:xfrm>
          <a:off x="7190377" y="3349570"/>
          <a:ext cx="3257707" cy="3257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90377" y="3349570"/>
                        <a:ext cx="3257707" cy="3257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642587"/>
              </p:ext>
            </p:extLst>
          </p:nvPr>
        </p:nvGraphicFramePr>
        <p:xfrm>
          <a:off x="820082" y="3451123"/>
          <a:ext cx="341107" cy="34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0082" y="3451123"/>
                        <a:ext cx="341107" cy="34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8175" y="471924"/>
            <a:ext cx="4102112" cy="127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405838"/>
              </p:ext>
            </p:extLst>
          </p:nvPr>
        </p:nvGraphicFramePr>
        <p:xfrm>
          <a:off x="8265611" y="3392130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65611" y="3392130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2923" y="416170"/>
            <a:ext cx="415925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5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cxnSpLocks/>
          </p:cNvCxnSpPr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 flipV="1">
            <a:off x="1075302" y="4588432"/>
            <a:ext cx="2026501" cy="3269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290" y="4403633"/>
            <a:ext cx="313500" cy="434982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975" y="2866971"/>
            <a:ext cx="2842009" cy="3943287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4833" y="0"/>
            <a:ext cx="4536953" cy="310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364487"/>
              </p:ext>
            </p:extLst>
          </p:nvPr>
        </p:nvGraphicFramePr>
        <p:xfrm>
          <a:off x="5232209" y="3088699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32209" y="3088699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217965"/>
              </p:ext>
            </p:extLst>
          </p:nvPr>
        </p:nvGraphicFramePr>
        <p:xfrm>
          <a:off x="7810596" y="2869543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10596" y="2869543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6724" y="416170"/>
            <a:ext cx="4430301" cy="200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32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1075302" y="3451123"/>
            <a:ext cx="0" cy="11700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02" y="2692914"/>
            <a:ext cx="705024" cy="75820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923" y="3327400"/>
            <a:ext cx="3282950" cy="353060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8416" y="0"/>
            <a:ext cx="4503964" cy="301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5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16201" y="2079523"/>
            <a:ext cx="232560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214883"/>
              </p:ext>
            </p:extLst>
          </p:nvPr>
        </p:nvGraphicFramePr>
        <p:xfrm>
          <a:off x="2534058" y="1854937"/>
          <a:ext cx="341877" cy="449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34058" y="1854937"/>
                        <a:ext cx="341877" cy="449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140808"/>
              </p:ext>
            </p:extLst>
          </p:nvPr>
        </p:nvGraphicFramePr>
        <p:xfrm>
          <a:off x="7468303" y="3067511"/>
          <a:ext cx="2885065" cy="3790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6" name="JS数式作成ﾂ-ﾙ" r:id="rId6" imgW="298800" imgH="392400" progId="JSEQ.Document.3">
                  <p:embed/>
                </p:oleObj>
              </mc:Choice>
              <mc:Fallback>
                <p:oleObj name="JS数式作成ﾂ-ﾙ" r:id="rId6" imgW="298800" imgH="3924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68303" y="3067511"/>
                        <a:ext cx="2885065" cy="3790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1170" y="0"/>
            <a:ext cx="4481588" cy="286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3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</a:t>
            </a:r>
            <a:endParaRPr kumimoji="1" lang="ja-JP" altLang="en-US" dirty="0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  <a:stCxn id="4" idx="3"/>
          </p:cNvCxnSpPr>
          <p:nvPr/>
        </p:nvCxnSpPr>
        <p:spPr>
          <a:xfrm>
            <a:off x="1447173" y="5105753"/>
            <a:ext cx="1669028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598" y="4911436"/>
            <a:ext cx="361902" cy="38863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598" y="3305527"/>
            <a:ext cx="3352800" cy="360045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295" y="71401"/>
            <a:ext cx="4509407" cy="303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6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</a:t>
            </a:r>
            <a:endParaRPr kumimoji="1" lang="ja-JP" altLang="en-US" dirty="0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  <a:stCxn id="4" idx="3"/>
          </p:cNvCxnSpPr>
          <p:nvPr/>
        </p:nvCxnSpPr>
        <p:spPr>
          <a:xfrm flipV="1">
            <a:off x="1447173" y="3451123"/>
            <a:ext cx="0" cy="165463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632" y="3009798"/>
            <a:ext cx="361902" cy="38863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599" y="3305527"/>
            <a:ext cx="3352800" cy="360045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233" y="0"/>
            <a:ext cx="4493532" cy="295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30598" y="1111123"/>
            <a:ext cx="232560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207367"/>
              </p:ext>
            </p:extLst>
          </p:nvPr>
        </p:nvGraphicFramePr>
        <p:xfrm>
          <a:off x="8444342" y="3567727"/>
          <a:ext cx="1639530" cy="303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JS数式作成ﾂ-ﾙ" r:id="rId3" imgW="133200" imgH="133200" progId="JSEQ.Document.3">
                  <p:embed/>
                </p:oleObj>
              </mc:Choice>
              <mc:Fallback>
                <p:oleObj name="JS数式作成ﾂ-ﾙ" r:id="rId3" imgW="133200" imgH="1332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44342" y="3567727"/>
                        <a:ext cx="1639530" cy="303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930587"/>
              </p:ext>
            </p:extLst>
          </p:nvPr>
        </p:nvGraphicFramePr>
        <p:xfrm>
          <a:off x="2834086" y="858505"/>
          <a:ext cx="252617" cy="252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JS数式作成ﾂ-ﾙ" r:id="rId5" imgW="133200" imgH="133200" progId="JSEQ.Document.3">
                  <p:embed/>
                </p:oleObj>
              </mc:Choice>
              <mc:Fallback>
                <p:oleObj name="JS数式作成ﾂ-ﾙ" r:id="rId5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4086" y="858505"/>
                        <a:ext cx="252617" cy="252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7526" y="0"/>
            <a:ext cx="4506535" cy="28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4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931803" y="457201"/>
            <a:ext cx="2876171" cy="502042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 flipH="1">
            <a:off x="1931803" y="5477624"/>
            <a:ext cx="115560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201" y="5224833"/>
            <a:ext cx="469335" cy="50558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930" y="3369522"/>
            <a:ext cx="3206750" cy="345440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330" y="120952"/>
            <a:ext cx="4552043" cy="307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8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931803" y="457201"/>
            <a:ext cx="2876171" cy="502042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1931803" y="3451123"/>
            <a:ext cx="1" cy="202650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487" y="2967412"/>
            <a:ext cx="310632" cy="43406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851" y="3401480"/>
            <a:ext cx="2413000" cy="337185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328" y="0"/>
            <a:ext cx="4508046" cy="296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1551399" y="2588394"/>
            <a:ext cx="3240000" cy="324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1551399" y="4208394"/>
            <a:ext cx="32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endCxn id="4" idx="4"/>
          </p:cNvCxnSpPr>
          <p:nvPr/>
        </p:nvCxnSpPr>
        <p:spPr>
          <a:xfrm>
            <a:off x="3171399" y="919504"/>
            <a:ext cx="0" cy="49088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4791399" y="190532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2361399" y="1325834"/>
            <a:ext cx="2430000" cy="426415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>
            <a:off x="3171399" y="1325834"/>
            <a:ext cx="162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737380"/>
              </p:ext>
            </p:extLst>
          </p:nvPr>
        </p:nvGraphicFramePr>
        <p:xfrm>
          <a:off x="6856823" y="3463208"/>
          <a:ext cx="4048439" cy="2864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3" name="JS数式作成ﾂ-ﾙ" r:id="rId3" imgW="234000" imgH="165600" progId="JSEQ.Document.3">
                  <p:embed/>
                </p:oleObj>
              </mc:Choice>
              <mc:Fallback>
                <p:oleObj name="JS数式作成ﾂ-ﾙ" r:id="rId3" imgW="234000" imgH="1656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6823" y="3463208"/>
                        <a:ext cx="4048439" cy="2864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981933"/>
              </p:ext>
            </p:extLst>
          </p:nvPr>
        </p:nvGraphicFramePr>
        <p:xfrm>
          <a:off x="2462841" y="1288951"/>
          <a:ext cx="525426" cy="371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JS数式作成ﾂ-ﾙ" r:id="rId5" imgW="234000" imgH="165600" progId="JSEQ.Document.3">
                  <p:embed/>
                </p:oleObj>
              </mc:Choice>
              <mc:Fallback>
                <p:oleObj name="JS数式作成ﾂ-ﾙ" r:id="rId5" imgW="234000" imgH="165600" progId="JSEQ.Document.3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62841" y="1288951"/>
                        <a:ext cx="525426" cy="3717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6187" y="0"/>
            <a:ext cx="4509710" cy="28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0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064" y="5892752"/>
            <a:ext cx="346293" cy="31830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888" y="3605893"/>
            <a:ext cx="3269655" cy="3005364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981" y="68036"/>
            <a:ext cx="4523468" cy="306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780959"/>
              </p:ext>
            </p:extLst>
          </p:nvPr>
        </p:nvGraphicFramePr>
        <p:xfrm>
          <a:off x="8671128" y="3298848"/>
          <a:ext cx="1791253" cy="3559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JS数式作成ﾂ-ﾙ" r:id="rId3" imgW="133200" imgH="133200" progId="JSEQ.Document.3">
                  <p:embed/>
                </p:oleObj>
              </mc:Choice>
              <mc:Fallback>
                <p:oleObj name="JS数式作成ﾂ-ﾙ" r:id="rId3" imgW="133200" imgH="133200" progId="JSEQ.Document.3">
                  <p:embed/>
                  <p:pic>
                    <p:nvPicPr>
                      <p:cNvPr id="12" name="オブジェクト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71128" y="3298848"/>
                        <a:ext cx="1791253" cy="3559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212655"/>
              </p:ext>
            </p:extLst>
          </p:nvPr>
        </p:nvGraphicFramePr>
        <p:xfrm>
          <a:off x="2823401" y="3451123"/>
          <a:ext cx="171882" cy="32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8" name="JS数式作成ﾂ-ﾙ" r:id="rId5" imgW="133200" imgH="133200" progId="JSEQ.Document.3">
                  <p:embed/>
                </p:oleObj>
              </mc:Choice>
              <mc:Fallback>
                <p:oleObj name="JS数式作成ﾂ-ﾙ" r:id="rId5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23401" y="3451123"/>
                        <a:ext cx="171882" cy="32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2877" y="0"/>
            <a:ext cx="4506282" cy="297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7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193249"/>
              </p:ext>
            </p:extLst>
          </p:nvPr>
        </p:nvGraphicFramePr>
        <p:xfrm>
          <a:off x="7978351" y="2657876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78351" y="2657876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6652" y="294969"/>
            <a:ext cx="4428823" cy="187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4"/>
            <a:endCxn id="4" idx="0"/>
          </p:cNvCxnSpPr>
          <p:nvPr/>
        </p:nvCxnSpPr>
        <p:spPr>
          <a:xfrm flipV="1">
            <a:off x="3101803" y="1111123"/>
            <a:ext cx="0" cy="46800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0"/>
          </p:cNvCxnSpPr>
          <p:nvPr/>
        </p:nvCxnSpPr>
        <p:spPr>
          <a:xfrm flipV="1">
            <a:off x="3101803" y="1106247"/>
            <a:ext cx="0" cy="4876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7280222" y="3738385"/>
            <a:ext cx="4643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0" dirty="0"/>
              <a:t>なし</a:t>
            </a:r>
          </a:p>
        </p:txBody>
      </p:sp>
      <p:pic>
        <p:nvPicPr>
          <p:cNvPr id="16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695" y="131536"/>
            <a:ext cx="4506686" cy="283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0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931803" y="1424624"/>
            <a:ext cx="3008907" cy="518265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3116201" y="5442857"/>
            <a:ext cx="115560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944" y="5232184"/>
            <a:ext cx="391886" cy="42134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287" y="2958295"/>
            <a:ext cx="3393850" cy="364898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430" y="0"/>
            <a:ext cx="4567564" cy="311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1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931804" y="1424625"/>
            <a:ext cx="3023654" cy="518265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 flipH="1" flipV="1">
            <a:off x="4310458" y="3451123"/>
            <a:ext cx="1" cy="2026503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416" y="2694511"/>
            <a:ext cx="346529" cy="70579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939" y="3089377"/>
            <a:ext cx="1727200" cy="351790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060" y="132949"/>
            <a:ext cx="4464957" cy="297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1551399" y="818588"/>
            <a:ext cx="3240000" cy="324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1551399" y="2438588"/>
            <a:ext cx="32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</p:cNvCxnSpPr>
          <p:nvPr/>
        </p:nvCxnSpPr>
        <p:spPr>
          <a:xfrm>
            <a:off x="3171399" y="818588"/>
            <a:ext cx="0" cy="50948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4791399" y="190532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 flipV="1">
            <a:off x="2361398" y="1009494"/>
            <a:ext cx="2430000" cy="42999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>
            <a:off x="3171398" y="5278401"/>
            <a:ext cx="162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974968"/>
              </p:ext>
            </p:extLst>
          </p:nvPr>
        </p:nvGraphicFramePr>
        <p:xfrm>
          <a:off x="6982543" y="3645047"/>
          <a:ext cx="3613981" cy="214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JS数式作成ﾂ-ﾙ" r:id="rId3" imgW="277200" imgH="165600" progId="JSEQ.Document.3">
                  <p:embed/>
                </p:oleObj>
              </mc:Choice>
              <mc:Fallback>
                <p:oleObj name="JS数式作成ﾂ-ﾙ" r:id="rId3" imgW="277200" imgH="165600" progId="JSEQ.Document.3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82543" y="3645047"/>
                        <a:ext cx="3613981" cy="2147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953697"/>
              </p:ext>
            </p:extLst>
          </p:nvPr>
        </p:nvGraphicFramePr>
        <p:xfrm>
          <a:off x="2453660" y="5054216"/>
          <a:ext cx="62547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JS数式作成ﾂ-ﾙ" r:id="rId5" imgW="277200" imgH="165600" progId="JSEQ.Document.3">
                  <p:embed/>
                </p:oleObj>
              </mc:Choice>
              <mc:Fallback>
                <p:oleObj name="JS数式作成ﾂ-ﾙ" r:id="rId5" imgW="277200" imgH="165600" progId="JSEQ.Document.3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53660" y="5054216"/>
                        <a:ext cx="625475" cy="37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1881" y="0"/>
            <a:ext cx="4515304" cy="286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8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  <a:endCxn id="4" idx="5"/>
          </p:cNvCxnSpPr>
          <p:nvPr/>
        </p:nvCxnSpPr>
        <p:spPr>
          <a:xfrm>
            <a:off x="3101803" y="5105753"/>
            <a:ext cx="165463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232" y="4803461"/>
            <a:ext cx="561773" cy="60458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837" y="2924768"/>
            <a:ext cx="3491328" cy="37573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108" y="0"/>
            <a:ext cx="4544786" cy="306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2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  <a:endCxn id="4" idx="5"/>
          </p:cNvCxnSpPr>
          <p:nvPr/>
        </p:nvCxnSpPr>
        <p:spPr>
          <a:xfrm>
            <a:off x="4756433" y="3451123"/>
            <a:ext cx="0" cy="165463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606" y="2837914"/>
            <a:ext cx="409273" cy="54104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829" y="2761731"/>
            <a:ext cx="3132094" cy="4140553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5725" y="0"/>
            <a:ext cx="4502301" cy="295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1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endCxn id="4" idx="1"/>
          </p:cNvCxnSpPr>
          <p:nvPr/>
        </p:nvCxnSpPr>
        <p:spPr>
          <a:xfrm flipH="1" flipV="1">
            <a:off x="1447173" y="179649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4"/>
          </p:cNvCxnSpPr>
          <p:nvPr/>
        </p:nvCxnSpPr>
        <p:spPr>
          <a:xfrm>
            <a:off x="3101803" y="5791123"/>
            <a:ext cx="2340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416151"/>
              </p:ext>
            </p:extLst>
          </p:nvPr>
        </p:nvGraphicFramePr>
        <p:xfrm>
          <a:off x="7614979" y="3451123"/>
          <a:ext cx="2866320" cy="283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14979" y="3451123"/>
                        <a:ext cx="2866320" cy="2834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オブジェクト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49474"/>
              </p:ext>
            </p:extLst>
          </p:nvPr>
        </p:nvGraphicFramePr>
        <p:xfrm>
          <a:off x="2838163" y="5855909"/>
          <a:ext cx="263640" cy="263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6" name="オブジェクト 1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8163" y="5855909"/>
                        <a:ext cx="263640" cy="263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0692" y="0"/>
            <a:ext cx="4494893" cy="282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4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 flipV="1">
            <a:off x="3073276" y="4645152"/>
            <a:ext cx="2035172" cy="3657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927" y="4303212"/>
            <a:ext cx="454479" cy="63582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410" y="2955692"/>
            <a:ext cx="2690148" cy="376355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533" y="212330"/>
            <a:ext cx="4517903" cy="276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2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cxnSpLocks/>
          </p:cNvCxnSpPr>
          <p:nvPr/>
        </p:nvCxnSpPr>
        <p:spPr>
          <a:xfrm>
            <a:off x="5155595" y="3451123"/>
            <a:ext cx="0" cy="117000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494" y="2981496"/>
            <a:ext cx="293620" cy="3852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382" y="3232046"/>
            <a:ext cx="2763885" cy="362595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8073" y="0"/>
            <a:ext cx="4534505" cy="269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6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H="1" flipV="1">
            <a:off x="1075303" y="2281123"/>
            <a:ext cx="4395295" cy="25563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01803" y="4837471"/>
            <a:ext cx="2354397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804765"/>
              </p:ext>
            </p:extLst>
          </p:nvPr>
        </p:nvGraphicFramePr>
        <p:xfrm>
          <a:off x="2537161" y="4643018"/>
          <a:ext cx="489410" cy="562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9" name="JS数式作成ﾂ-ﾙ" r:id="rId4" imgW="342000" imgH="392400" progId="JSEQ.Document.3">
                  <p:embed/>
                </p:oleObj>
              </mc:Choice>
              <mc:Fallback>
                <p:oleObj name="JS数式作成ﾂ-ﾙ" r:id="rId4" imgW="342000" imgH="3924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7161" y="4643018"/>
                        <a:ext cx="489410" cy="562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589200"/>
              </p:ext>
            </p:extLst>
          </p:nvPr>
        </p:nvGraphicFramePr>
        <p:xfrm>
          <a:off x="7497098" y="3197023"/>
          <a:ext cx="2855833" cy="3280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0" name="JS数式作成ﾂ-ﾙ" r:id="rId6" imgW="342000" imgH="392400" progId="JSEQ.Document.3">
                  <p:embed/>
                </p:oleObj>
              </mc:Choice>
              <mc:Fallback>
                <p:oleObj name="JS数式作成ﾂ-ﾙ" r:id="rId6" imgW="342000" imgH="3924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97098" y="3197023"/>
                        <a:ext cx="2855833" cy="3280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4241" y="0"/>
            <a:ext cx="4501545" cy="257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1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3101803" y="2271252"/>
            <a:ext cx="2015887" cy="987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794963"/>
              </p:ext>
            </p:extLst>
          </p:nvPr>
        </p:nvGraphicFramePr>
        <p:xfrm>
          <a:off x="2708941" y="1984356"/>
          <a:ext cx="212328" cy="573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JS数式作成ﾂ-ﾙ" r:id="rId3" imgW="133200" imgH="360000" progId="JSEQ.Document.3">
                  <p:embed/>
                </p:oleObj>
              </mc:Choice>
              <mc:Fallback>
                <p:oleObj name="JS数式作成ﾂ-ﾙ" r:id="rId3" imgW="133200" imgH="3600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8941" y="1984356"/>
                        <a:ext cx="212328" cy="573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2" name="オブジェクト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871548"/>
              </p:ext>
            </p:extLst>
          </p:nvPr>
        </p:nvGraphicFramePr>
        <p:xfrm>
          <a:off x="7938155" y="3063061"/>
          <a:ext cx="1471107" cy="3975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JS数式作成ﾂ-ﾙ" r:id="rId6" imgW="133200" imgH="360000" progId="JSEQ.Document.3">
                  <p:embed/>
                </p:oleObj>
              </mc:Choice>
              <mc:Fallback>
                <p:oleObj name="JS数式作成ﾂ-ﾙ" r:id="rId6" imgW="133200" imgH="360000" progId="JSEQ.Document.3">
                  <p:embed/>
                  <p:pic>
                    <p:nvPicPr>
                      <p:cNvPr id="22" name="オブジェクト 2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38155" y="3063061"/>
                        <a:ext cx="1471107" cy="3975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7676" y="144881"/>
            <a:ext cx="4524348" cy="320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8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91940"/>
              </p:ext>
            </p:extLst>
          </p:nvPr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240926"/>
              </p:ext>
            </p:extLst>
          </p:nvPr>
        </p:nvGraphicFramePr>
        <p:xfrm>
          <a:off x="8326088" y="3236325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26088" y="3236325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9962" y="587634"/>
            <a:ext cx="4399834" cy="156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6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545" y="3097229"/>
            <a:ext cx="183258" cy="30308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199" y="3248769"/>
            <a:ext cx="1677659" cy="277459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3320" y="704396"/>
            <a:ext cx="4409419" cy="151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5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6"/>
            <a:endCxn id="4" idx="2"/>
          </p:cNvCxnSpPr>
          <p:nvPr/>
        </p:nvCxnSpPr>
        <p:spPr>
          <a:xfrm flipH="1">
            <a:off x="761803" y="3451123"/>
            <a:ext cx="468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3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3181885" y="3080520"/>
          <a:ext cx="223991" cy="3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" name="JS数式作成ﾂ-ﾙ" r:id="rId4" imgW="133200" imgH="133200" progId="JSEQ.Document.3">
                  <p:embed/>
                </p:oleObj>
              </mc:Choice>
              <mc:Fallback>
                <p:oleObj name="JS数式作成ﾂ-ﾙ" r:id="rId4" imgW="133200" imgH="1332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1885" y="3080520"/>
                        <a:ext cx="223991" cy="311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405838"/>
              </p:ext>
            </p:extLst>
          </p:nvPr>
        </p:nvGraphicFramePr>
        <p:xfrm>
          <a:off x="8265611" y="3392130"/>
          <a:ext cx="2491328" cy="3465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" name="JS数式作成ﾂ-ﾙ" r:id="rId6" imgW="133200" imgH="133200" progId="JSEQ.Document.3">
                  <p:embed/>
                </p:oleObj>
              </mc:Choice>
              <mc:Fallback>
                <p:oleObj name="JS数式作成ﾂ-ﾙ" r:id="rId6" imgW="133200" imgH="133200" progId="JSEQ.Document.3">
                  <p:embed/>
                  <p:pic>
                    <p:nvPicPr>
                      <p:cNvPr id="15" name="オブジェクト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65611" y="3392130"/>
                        <a:ext cx="2491328" cy="3465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3551" y="821720"/>
            <a:ext cx="4510617" cy="144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4"/>
          <p:cNvSpPr txBox="1">
            <a:spLocks/>
          </p:cNvSpPr>
          <p:nvPr/>
        </p:nvSpPr>
        <p:spPr>
          <a:xfrm>
            <a:off x="940816" y="2019731"/>
            <a:ext cx="10464800" cy="3302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5675">
              <a:defRPr sz="1800"/>
            </a:pPr>
            <a:r>
              <a:rPr lang="ja-JP" altLang="en-US" sz="6240" dirty="0" smtClean="0"/>
              <a:t>わからない所は学校で</a:t>
            </a:r>
          </a:p>
          <a:p>
            <a:pPr algn="ctr" defTabSz="455675">
              <a:defRPr sz="1800"/>
            </a:pPr>
            <a:r>
              <a:rPr lang="ja-JP" altLang="en-US" sz="6240" dirty="0" smtClean="0"/>
              <a:t>先生に質問しよう</a:t>
            </a:r>
          </a:p>
          <a:p>
            <a:pPr algn="ctr" defTabSz="455675">
              <a:defRPr sz="1800"/>
            </a:pPr>
            <a:r>
              <a:rPr lang="ja-JP" altLang="en-US" sz="6240" dirty="0" smtClean="0"/>
              <a:t>わからないままにしないこと</a:t>
            </a:r>
            <a:endParaRPr lang="ja-JP" altLang="en-US" sz="6240" dirty="0"/>
          </a:p>
        </p:txBody>
      </p:sp>
    </p:spTree>
    <p:extLst>
      <p:ext uri="{BB962C8B-B14F-4D97-AF65-F5344CB8AC3E}">
        <p14:creationId xmlns:p14="http://schemas.microsoft.com/office/powerpoint/2010/main" val="2635048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10800000" flipH="1">
            <a:off x="5117690" y="2283444"/>
            <a:ext cx="1" cy="117987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445079"/>
              </p:ext>
            </p:extLst>
          </p:nvPr>
        </p:nvGraphicFramePr>
        <p:xfrm>
          <a:off x="4840153" y="3642852"/>
          <a:ext cx="4762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40153" y="3642852"/>
                        <a:ext cx="476250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058072"/>
              </p:ext>
            </p:extLst>
          </p:nvPr>
        </p:nvGraphicFramePr>
        <p:xfrm>
          <a:off x="7656098" y="3350323"/>
          <a:ext cx="2688109" cy="3531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JS数式作成ﾂ-ﾙ" r:id="rId6" imgW="298800" imgH="392400" progId="JSEQ.Document.3">
                  <p:embed/>
                </p:oleObj>
              </mc:Choice>
              <mc:Fallback>
                <p:oleObj name="JS数式作成ﾂ-ﾙ" r:id="rId6" imgW="298800" imgH="392400" progId="JSEQ.Document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56098" y="3350323"/>
                        <a:ext cx="2688109" cy="35317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4543" y="374545"/>
            <a:ext cx="4502310" cy="307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0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075303" y="2079523"/>
            <a:ext cx="4380897" cy="2541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16201" y="2079523"/>
            <a:ext cx="232560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214883"/>
              </p:ext>
            </p:extLst>
          </p:nvPr>
        </p:nvGraphicFramePr>
        <p:xfrm>
          <a:off x="2534058" y="1854937"/>
          <a:ext cx="341877" cy="449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34058" y="1854937"/>
                        <a:ext cx="341877" cy="449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3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964291"/>
              </p:ext>
            </p:extLst>
          </p:nvPr>
        </p:nvGraphicFramePr>
        <p:xfrm>
          <a:off x="7348480" y="2926385"/>
          <a:ext cx="2885065" cy="3790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JS数式作成ﾂ-ﾙ" r:id="rId6" imgW="298800" imgH="392400" progId="JSEQ.Document.3">
                  <p:embed/>
                </p:oleObj>
              </mc:Choice>
              <mc:Fallback>
                <p:oleObj name="JS数式作成ﾂ-ﾙ" r:id="rId6" imgW="298800" imgH="392400" progId="JSEQ.Document.3">
                  <p:embed/>
                  <p:pic>
                    <p:nvPicPr>
                      <p:cNvPr id="10" name="オブジェクト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48480" y="2926385"/>
                        <a:ext cx="2885065" cy="3790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0002" y="0"/>
            <a:ext cx="4522022" cy="292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2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7"/>
          </p:cNvCxnSpPr>
          <p:nvPr/>
        </p:nvCxnSpPr>
        <p:spPr>
          <a:xfrm flipH="1" flipV="1">
            <a:off x="3101803" y="1784555"/>
            <a:ext cx="1654630" cy="1193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0749227"/>
              </p:ext>
            </p:extLst>
          </p:nvPr>
        </p:nvGraphicFramePr>
        <p:xfrm>
          <a:off x="7237468" y="3096381"/>
          <a:ext cx="2952770" cy="376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17" name="オブジェクト 1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37468" y="3096381"/>
                        <a:ext cx="2952770" cy="376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875207"/>
              </p:ext>
            </p:extLst>
          </p:nvPr>
        </p:nvGraphicFramePr>
        <p:xfrm>
          <a:off x="2611156" y="1484549"/>
          <a:ext cx="4762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JS数式作成ﾂ-ﾙ" r:id="rId5" imgW="298800" imgH="392400" progId="JSEQ.Document.3">
                  <p:embed/>
                </p:oleObj>
              </mc:Choice>
              <mc:Fallback>
                <p:oleObj name="JS数式作成ﾂ-ﾙ" r:id="rId5" imgW="298800" imgH="3924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11156" y="1484549"/>
                        <a:ext cx="476250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2688" y="41387"/>
            <a:ext cx="4498622" cy="314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3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>
            <a:spLocks/>
          </p:cNvSpPr>
          <p:nvPr/>
        </p:nvSpPr>
        <p:spPr>
          <a:xfrm>
            <a:off x="761803" y="1111123"/>
            <a:ext cx="4680000" cy="4680000"/>
          </a:xfrm>
          <a:prstGeom prst="ellipse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4" idx="2"/>
            <a:endCxn id="4" idx="6"/>
          </p:cNvCxnSpPr>
          <p:nvPr/>
        </p:nvCxnSpPr>
        <p:spPr>
          <a:xfrm>
            <a:off x="761803" y="3451123"/>
            <a:ext cx="468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0"/>
            <a:endCxn id="4" idx="4"/>
          </p:cNvCxnSpPr>
          <p:nvPr/>
        </p:nvCxnSpPr>
        <p:spPr>
          <a:xfrm>
            <a:off x="3101803" y="1111123"/>
            <a:ext cx="0" cy="468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5456200" y="294969"/>
            <a:ext cx="0" cy="63123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>
            <a:stCxn id="4" idx="3"/>
          </p:cNvCxnSpPr>
          <p:nvPr/>
        </p:nvCxnSpPr>
        <p:spPr>
          <a:xfrm flipV="1">
            <a:off x="1447173" y="1111123"/>
            <a:ext cx="4009027" cy="399463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stCxn id="4" idx="7"/>
          </p:cNvCxnSpPr>
          <p:nvPr/>
        </p:nvCxnSpPr>
        <p:spPr>
          <a:xfrm>
            <a:off x="4756433" y="1796493"/>
            <a:ext cx="7296" cy="165463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061192"/>
              </p:ext>
            </p:extLst>
          </p:nvPr>
        </p:nvGraphicFramePr>
        <p:xfrm>
          <a:off x="7410212" y="3097435"/>
          <a:ext cx="2948235" cy="3760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JS数式作成ﾂ-ﾙ" r:id="rId3" imgW="298800" imgH="392400" progId="JSEQ.Document.3">
                  <p:embed/>
                </p:oleObj>
              </mc:Choice>
              <mc:Fallback>
                <p:oleObj name="JS数式作成ﾂ-ﾙ" r:id="rId3" imgW="298800" imgH="392400" progId="JSEQ.Document.3">
                  <p:embed/>
                  <p:pic>
                    <p:nvPicPr>
                      <p:cNvPr id="17" name="オブジェクト 1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10212" y="3097435"/>
                        <a:ext cx="2948235" cy="3760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37209"/>
              </p:ext>
            </p:extLst>
          </p:nvPr>
        </p:nvGraphicFramePr>
        <p:xfrm>
          <a:off x="4525604" y="3507728"/>
          <a:ext cx="4762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JS数式作成ﾂ-ﾙ" r:id="rId5" imgW="298800" imgH="392400" progId="JSEQ.Document.3">
                  <p:embed/>
                </p:oleObj>
              </mc:Choice>
              <mc:Fallback>
                <p:oleObj name="JS数式作成ﾂ-ﾙ" r:id="rId5" imgW="298800" imgH="392400" progId="JSEQ.Document.3">
                  <p:embed/>
                  <p:pic>
                    <p:nvPicPr>
                      <p:cNvPr id="18" name="オブジェクト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25604" y="3507728"/>
                        <a:ext cx="476250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3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0427" y="-177155"/>
            <a:ext cx="2343234" cy="1186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2069" y="284588"/>
            <a:ext cx="4470520" cy="30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9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19CCE3599F6F64C8EECCC9F8A5011AD" ma:contentTypeVersion="0" ma:contentTypeDescription="新しいドキュメントを作成します。" ma:contentTypeScope="" ma:versionID="5bf8641d2d2ff108b637e2e4a509ef57">
  <xsd:schema xmlns:xsd="http://www.w3.org/2001/XMLSchema" xmlns:p="http://schemas.microsoft.com/office/2006/metadata/properties" targetNamespace="http://schemas.microsoft.com/office/2006/metadata/properties" ma:root="true" ma:fieldsID="f4cff559f9a06213828a8956bc5bb22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 ma:readOnly="true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A39E85F-4D24-4FEE-80BD-DFA348833194}"/>
</file>

<file path=customXml/itemProps2.xml><?xml version="1.0" encoding="utf-8"?>
<ds:datastoreItem xmlns:ds="http://schemas.openxmlformats.org/officeDocument/2006/customXml" ds:itemID="{2D347BB3-54AE-4E80-9302-08CD8DC27896}"/>
</file>

<file path=customXml/itemProps3.xml><?xml version="1.0" encoding="utf-8"?>
<ds:datastoreItem xmlns:ds="http://schemas.openxmlformats.org/officeDocument/2006/customXml" ds:itemID="{74C96C13-A51A-4EC4-A355-02AF78D5DFC4}"/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20</Words>
  <Application>Microsoft Office PowerPoint</Application>
  <PresentationFormat>ワイド画面</PresentationFormat>
  <Paragraphs>9</Paragraphs>
  <Slides>53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53</vt:i4>
      </vt:variant>
    </vt:vector>
  </HeadingPairs>
  <TitlesOfParts>
    <vt:vector size="59" baseType="lpstr">
      <vt:lpstr>ＭＳ Ｐゴシック</vt:lpstr>
      <vt:lpstr>Arial</vt:lpstr>
      <vt:lpstr>Calibri</vt:lpstr>
      <vt:lpstr>Calibri Light</vt:lpstr>
      <vt:lpstr>Office テーマ</vt:lpstr>
      <vt:lpstr>JS数式作成ﾂ-ﾙ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瀬崎 昌仁</dc:creator>
  <cp:lastModifiedBy>瀬崎 昌仁</cp:lastModifiedBy>
  <cp:revision>50</cp:revision>
  <dcterms:created xsi:type="dcterms:W3CDTF">2016-08-16T23:02:26Z</dcterms:created>
  <dcterms:modified xsi:type="dcterms:W3CDTF">2017-05-23T04:34:38Z</dcterms:modified>
  <cp:contentType>ドキュメント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0x010100B19CCE3599F6F64C8EECCC9F8A5011AD</vt:lpwstr>
  </property>
</Properties>
</file>