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wmf" ContentType="image/x-wmf"/>
  <Default Extension="rels" ContentType="application/vnd.openxmlformats-package.relationship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Default Extension="bin" ContentType="application/vnd.openxmlformats-officedocument.oleObject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8" r:id="rId4"/>
    <p:sldId id="285" r:id="rId5"/>
    <p:sldId id="300" r:id="rId6"/>
    <p:sldId id="290" r:id="rId7"/>
    <p:sldId id="279" r:id="rId8"/>
    <p:sldId id="262" r:id="rId9"/>
    <p:sldId id="273" r:id="rId10"/>
    <p:sldId id="268" r:id="rId11"/>
    <p:sldId id="304" r:id="rId12"/>
    <p:sldId id="274" r:id="rId13"/>
    <p:sldId id="281" r:id="rId14"/>
    <p:sldId id="265" r:id="rId15"/>
    <p:sldId id="295" r:id="rId16"/>
    <p:sldId id="296" r:id="rId17"/>
    <p:sldId id="310" r:id="rId18"/>
    <p:sldId id="305" r:id="rId19"/>
    <p:sldId id="311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oleObject" Target="../embeddings/oleObject9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32"/>
          <p:cNvSpPr/>
          <p:nvPr/>
        </p:nvSpPr>
        <p:spPr>
          <a:xfrm>
            <a:off x="2064981" y="1596520"/>
            <a:ext cx="8626465" cy="3057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9600" dirty="0" err="1">
                <a:solidFill>
                  <a:srgbClr val="C82506"/>
                </a:solidFill>
              </a:rPr>
              <a:t>三角関数の値</a:t>
            </a:r>
            <a:endParaRPr sz="9600" dirty="0">
              <a:solidFill>
                <a:srgbClr val="C82506"/>
              </a:solidFill>
            </a:endParaRPr>
          </a:p>
          <a:p>
            <a:pPr lvl="0">
              <a:defRPr sz="1800"/>
            </a:pPr>
            <a:r>
              <a:rPr sz="9600" dirty="0" err="1" smtClean="0">
                <a:solidFill>
                  <a:srgbClr val="C82506"/>
                </a:solidFill>
              </a:rPr>
              <a:t>確認テスト</a:t>
            </a:r>
            <a:r>
              <a:rPr lang="ja-JP" altLang="en-US" sz="9600" dirty="0" smtClean="0">
                <a:solidFill>
                  <a:srgbClr val="C82506"/>
                </a:solidFill>
              </a:rPr>
              <a:t>③</a:t>
            </a:r>
            <a:endParaRPr sz="9600" dirty="0">
              <a:solidFill>
                <a:srgbClr val="C825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9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363577"/>
              </p:ext>
            </p:extLst>
          </p:nvPr>
        </p:nvGraphicFramePr>
        <p:xfrm>
          <a:off x="8325332" y="3126881"/>
          <a:ext cx="1610341" cy="335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12" name="オブジェクト 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25332" y="3126881"/>
                        <a:ext cx="1610341" cy="335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762286"/>
              </p:ext>
            </p:extLst>
          </p:nvPr>
        </p:nvGraphicFramePr>
        <p:xfrm>
          <a:off x="2823401" y="735642"/>
          <a:ext cx="171882" cy="32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401" y="735642"/>
                        <a:ext cx="171882" cy="326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49102" y="0"/>
            <a:ext cx="4509228" cy="312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1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4"/>
          </p:cNvCxnSpPr>
          <p:nvPr/>
        </p:nvCxnSpPr>
        <p:spPr>
          <a:xfrm>
            <a:off x="3101803" y="5791123"/>
            <a:ext cx="234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416151"/>
              </p:ext>
            </p:extLst>
          </p:nvPr>
        </p:nvGraphicFramePr>
        <p:xfrm>
          <a:off x="7614979" y="3451123"/>
          <a:ext cx="2866320" cy="2834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14979" y="3451123"/>
                        <a:ext cx="2866320" cy="28348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49474"/>
              </p:ext>
            </p:extLst>
          </p:nvPr>
        </p:nvGraphicFramePr>
        <p:xfrm>
          <a:off x="2838163" y="5855909"/>
          <a:ext cx="263640" cy="26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6" name="オブジェクト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8163" y="5855909"/>
                        <a:ext cx="263640" cy="263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図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00692" y="0"/>
            <a:ext cx="4494893" cy="282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34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endCxn id="4" idx="1"/>
          </p:cNvCxnSpPr>
          <p:nvPr/>
        </p:nvCxnSpPr>
        <p:spPr>
          <a:xfrm flipH="1">
            <a:off x="1447173" y="1796493"/>
            <a:ext cx="165463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701210"/>
              </p:ext>
            </p:extLst>
          </p:nvPr>
        </p:nvGraphicFramePr>
        <p:xfrm>
          <a:off x="3232047" y="1580585"/>
          <a:ext cx="357307" cy="469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JS数式作成ﾂ-ﾙ" r:id="rId4" imgW="298800" imgH="392400" progId="JSEQ.Document.3">
                  <p:embed/>
                </p:oleObj>
              </mc:Choice>
              <mc:Fallback>
                <p:oleObj name="JS数式作成ﾂ-ﾙ" r:id="rId4" imgW="298800" imgH="392400" progId="JSEQ.Document.3">
                  <p:embed/>
                  <p:pic>
                    <p:nvPicPr>
                      <p:cNvPr id="17" name="オブジェクト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2047" y="1580585"/>
                        <a:ext cx="357307" cy="469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701450"/>
              </p:ext>
            </p:extLst>
          </p:nvPr>
        </p:nvGraphicFramePr>
        <p:xfrm>
          <a:off x="7781803" y="3252178"/>
          <a:ext cx="2652449" cy="3484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3252178"/>
                        <a:ext cx="2652449" cy="34848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5827" y="0"/>
            <a:ext cx="4497348" cy="303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2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265952"/>
              </p:ext>
            </p:extLst>
          </p:nvPr>
        </p:nvGraphicFramePr>
        <p:xfrm>
          <a:off x="7190377" y="3349570"/>
          <a:ext cx="3257707" cy="3257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90377" y="3349570"/>
                        <a:ext cx="3257707" cy="3257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642587"/>
              </p:ext>
            </p:extLst>
          </p:nvPr>
        </p:nvGraphicFramePr>
        <p:xfrm>
          <a:off x="820082" y="3451123"/>
          <a:ext cx="341107" cy="341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2" name="オブジェクト 1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0082" y="3451123"/>
                        <a:ext cx="341107" cy="341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8175" y="471924"/>
            <a:ext cx="4102112" cy="127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62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4259825" y="1424623"/>
            <a:ext cx="2459" cy="20265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372267"/>
              </p:ext>
            </p:extLst>
          </p:nvPr>
        </p:nvGraphicFramePr>
        <p:xfrm>
          <a:off x="4300598" y="3451123"/>
          <a:ext cx="81426" cy="47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00598" y="3451123"/>
                        <a:ext cx="81426" cy="477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205729"/>
              </p:ext>
            </p:extLst>
          </p:nvPr>
        </p:nvGraphicFramePr>
        <p:xfrm>
          <a:off x="8145535" y="2967412"/>
          <a:ext cx="1519585" cy="410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JS数式作成ﾂ-ﾙ" r:id="rId5" imgW="133200" imgH="360000" progId="JSEQ.Document.3">
                  <p:embed/>
                </p:oleObj>
              </mc:Choice>
              <mc:Fallback>
                <p:oleObj name="JS数式作成ﾂ-ﾙ" r:id="rId5" imgW="133200" imgH="3600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45535" y="2967412"/>
                        <a:ext cx="1519585" cy="4106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2382" y="0"/>
            <a:ext cx="4505893" cy="307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63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2588394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4208394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endCxn id="4" idx="4"/>
          </p:cNvCxnSpPr>
          <p:nvPr/>
        </p:nvCxnSpPr>
        <p:spPr>
          <a:xfrm>
            <a:off x="3171399" y="919504"/>
            <a:ext cx="0" cy="49088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V="1">
            <a:off x="2361399" y="1325834"/>
            <a:ext cx="2430000" cy="426415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9" y="1325834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737380"/>
              </p:ext>
            </p:extLst>
          </p:nvPr>
        </p:nvGraphicFramePr>
        <p:xfrm>
          <a:off x="6856823" y="3463208"/>
          <a:ext cx="4048439" cy="2864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JS数式作成ﾂ-ﾙ" r:id="rId3" imgW="234000" imgH="165600" progId="JSEQ.Document.3">
                  <p:embed/>
                </p:oleObj>
              </mc:Choice>
              <mc:Fallback>
                <p:oleObj name="JS数式作成ﾂ-ﾙ" r:id="rId3" imgW="234000" imgH="165600" progId="JSEQ.Document.3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6823" y="3463208"/>
                        <a:ext cx="4048439" cy="2864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981933"/>
              </p:ext>
            </p:extLst>
          </p:nvPr>
        </p:nvGraphicFramePr>
        <p:xfrm>
          <a:off x="2462841" y="1288951"/>
          <a:ext cx="525426" cy="37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JS数式作成ﾂ-ﾙ" r:id="rId5" imgW="234000" imgH="165600" progId="JSEQ.Document.3">
                  <p:embed/>
                </p:oleObj>
              </mc:Choice>
              <mc:Fallback>
                <p:oleObj name="JS数式作成ﾂ-ﾙ" r:id="rId5" imgW="234000" imgH="165600" progId="JSEQ.Document.3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62841" y="1288951"/>
                        <a:ext cx="525426" cy="37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26187" y="0"/>
            <a:ext cx="4509710" cy="282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40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064" y="5892752"/>
            <a:ext cx="346293" cy="318302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888" y="3605893"/>
            <a:ext cx="3269655" cy="3005364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1981" y="68036"/>
            <a:ext cx="4523468" cy="306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3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7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405838"/>
              </p:ext>
            </p:extLst>
          </p:nvPr>
        </p:nvGraphicFramePr>
        <p:xfrm>
          <a:off x="8265611" y="3392130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65611" y="3392130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3551" y="821720"/>
            <a:ext cx="4510617" cy="144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8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 flipV="1">
            <a:off x="3073276" y="4645152"/>
            <a:ext cx="2035172" cy="36576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2927" y="4303212"/>
            <a:ext cx="454479" cy="635823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410" y="2955692"/>
            <a:ext cx="2690148" cy="3763557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4533" y="212330"/>
            <a:ext cx="4517903" cy="276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2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 txBox="1">
            <a:spLocks/>
          </p:cNvSpPr>
          <p:nvPr/>
        </p:nvSpPr>
        <p:spPr>
          <a:xfrm>
            <a:off x="940816" y="2019731"/>
            <a:ext cx="10464800" cy="330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5675">
              <a:defRPr sz="1800"/>
            </a:pPr>
            <a:r>
              <a:rPr lang="ja-JP" altLang="en-US" sz="6240" dirty="0" smtClean="0"/>
              <a:t>わからない所は学校で</a:t>
            </a:r>
          </a:p>
          <a:p>
            <a:pPr algn="ctr" defTabSz="455675">
              <a:defRPr sz="1800"/>
            </a:pPr>
            <a:r>
              <a:rPr lang="ja-JP" altLang="en-US" sz="6240" dirty="0" smtClean="0"/>
              <a:t>先生に質問しよう</a:t>
            </a:r>
          </a:p>
          <a:p>
            <a:pPr algn="ctr" defTabSz="455675">
              <a:defRPr sz="1800"/>
            </a:pPr>
            <a:r>
              <a:rPr lang="ja-JP" altLang="en-US" sz="6240" dirty="0" smtClean="0"/>
              <a:t>わからないままにしないこと</a:t>
            </a:r>
            <a:endParaRPr lang="ja-JP" altLang="en-US" sz="6240" dirty="0"/>
          </a:p>
        </p:txBody>
      </p:sp>
    </p:spTree>
    <p:extLst>
      <p:ext uri="{BB962C8B-B14F-4D97-AF65-F5344CB8AC3E}">
        <p14:creationId xmlns:p14="http://schemas.microsoft.com/office/powerpoint/2010/main" val="263504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3101803" y="2271252"/>
            <a:ext cx="2015887" cy="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94963"/>
              </p:ext>
            </p:extLst>
          </p:nvPr>
        </p:nvGraphicFramePr>
        <p:xfrm>
          <a:off x="2708941" y="1984356"/>
          <a:ext cx="212328" cy="57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8941" y="1984356"/>
                        <a:ext cx="212328" cy="573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871548"/>
              </p:ext>
            </p:extLst>
          </p:nvPr>
        </p:nvGraphicFramePr>
        <p:xfrm>
          <a:off x="7938155" y="3063061"/>
          <a:ext cx="1471107" cy="3975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JS数式作成ﾂ-ﾙ" r:id="rId6" imgW="133200" imgH="360000" progId="JSEQ.Document.3">
                  <p:embed/>
                </p:oleObj>
              </mc:Choice>
              <mc:Fallback>
                <p:oleObj name="JS数式作成ﾂ-ﾙ" r:id="rId6" imgW="133200" imgH="360000" progId="JSEQ.Document.3">
                  <p:embed/>
                  <p:pic>
                    <p:nvPicPr>
                      <p:cNvPr id="22" name="オブジェクト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38155" y="3063061"/>
                        <a:ext cx="1471107" cy="3975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27676" y="144881"/>
            <a:ext cx="4524348" cy="320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3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1075302" y="3451123"/>
            <a:ext cx="0" cy="11700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802" y="2692914"/>
            <a:ext cx="705024" cy="758208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8923" y="3327400"/>
            <a:ext cx="3282950" cy="35306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8416" y="0"/>
            <a:ext cx="4503964" cy="301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5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193249"/>
              </p:ext>
            </p:extLst>
          </p:nvPr>
        </p:nvGraphicFramePr>
        <p:xfrm>
          <a:off x="7978351" y="2657876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78351" y="2657876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6652" y="294969"/>
            <a:ext cx="4428823" cy="187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4" y="1424625"/>
            <a:ext cx="3023654" cy="518265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 flipH="1" flipV="1">
            <a:off x="4310458" y="3451123"/>
            <a:ext cx="1" cy="2026503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416" y="2694511"/>
            <a:ext cx="346529" cy="705798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2939" y="3089377"/>
            <a:ext cx="1727200" cy="351790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4060" y="132949"/>
            <a:ext cx="4464957" cy="297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f</a:t>
            </a:r>
            <a:endParaRPr kumimoji="1" lang="ja-JP" altLang="en-US" dirty="0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  <a:stCxn id="4" idx="3"/>
          </p:cNvCxnSpPr>
          <p:nvPr/>
        </p:nvCxnSpPr>
        <p:spPr>
          <a:xfrm>
            <a:off x="1447173" y="5105753"/>
            <a:ext cx="166902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0598" y="4911436"/>
            <a:ext cx="361902" cy="38863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598" y="3305527"/>
            <a:ext cx="3352800" cy="360045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295" y="71401"/>
            <a:ext cx="4509407" cy="303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06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3101803" y="4837471"/>
            <a:ext cx="2354397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04765"/>
              </p:ext>
            </p:extLst>
          </p:nvPr>
        </p:nvGraphicFramePr>
        <p:xfrm>
          <a:off x="2537161" y="4643018"/>
          <a:ext cx="489410" cy="562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7161" y="4643018"/>
                        <a:ext cx="489410" cy="5622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589200"/>
              </p:ext>
            </p:extLst>
          </p:nvPr>
        </p:nvGraphicFramePr>
        <p:xfrm>
          <a:off x="7497098" y="3197023"/>
          <a:ext cx="2855833" cy="3280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97098" y="3197023"/>
                        <a:ext cx="2855833" cy="3280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5726" y="0"/>
            <a:ext cx="4498576" cy="286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7"/>
          </p:cNvCxnSpPr>
          <p:nvPr/>
        </p:nvCxnSpPr>
        <p:spPr>
          <a:xfrm>
            <a:off x="4756433" y="1796493"/>
            <a:ext cx="7296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061192"/>
              </p:ext>
            </p:extLst>
          </p:nvPr>
        </p:nvGraphicFramePr>
        <p:xfrm>
          <a:off x="7410212" y="3097435"/>
          <a:ext cx="2948235" cy="3760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17" name="オブジェクト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10212" y="3097435"/>
                        <a:ext cx="2948235" cy="3760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7209"/>
              </p:ext>
            </p:extLst>
          </p:nvPr>
        </p:nvGraphicFramePr>
        <p:xfrm>
          <a:off x="4525604" y="3507728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25604" y="3507728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2069" y="284588"/>
            <a:ext cx="4470520" cy="30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818588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2438588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</p:cNvCxnSpPr>
          <p:nvPr/>
        </p:nvCxnSpPr>
        <p:spPr>
          <a:xfrm>
            <a:off x="3171399" y="818588"/>
            <a:ext cx="0" cy="5094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 flipV="1">
            <a:off x="2361398" y="1009494"/>
            <a:ext cx="2430000" cy="4299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8" y="5278401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974968"/>
              </p:ext>
            </p:extLst>
          </p:nvPr>
        </p:nvGraphicFramePr>
        <p:xfrm>
          <a:off x="6982543" y="3645047"/>
          <a:ext cx="3613981" cy="214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JS数式作成ﾂ-ﾙ" r:id="rId3" imgW="277200" imgH="165600" progId="JSEQ.Document.3">
                  <p:embed/>
                </p:oleObj>
              </mc:Choice>
              <mc:Fallback>
                <p:oleObj name="JS数式作成ﾂ-ﾙ" r:id="rId3" imgW="277200" imgH="165600" progId="JSEQ.Document.3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2543" y="3645047"/>
                        <a:ext cx="3613981" cy="2147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53697"/>
              </p:ext>
            </p:extLst>
          </p:nvPr>
        </p:nvGraphicFramePr>
        <p:xfrm>
          <a:off x="2453660" y="5054216"/>
          <a:ext cx="625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JS数式作成ﾂ-ﾙ" r:id="rId5" imgW="277200" imgH="165600" progId="JSEQ.Document.3">
                  <p:embed/>
                </p:oleObj>
              </mc:Choice>
              <mc:Fallback>
                <p:oleObj name="JS数式作成ﾂ-ﾙ" r:id="rId5" imgW="277200" imgH="165600" progId="JSEQ.Document.3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3660" y="5054216"/>
                        <a:ext cx="6254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8459" y="0"/>
            <a:ext cx="4502150" cy="284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7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9CCE3599F6F64C8EECCC9F8A5011AD" ma:contentTypeVersion="0" ma:contentTypeDescription="新しいドキュメントを作成します。" ma:contentTypeScope="" ma:versionID="5bf8641d2d2ff108b637e2e4a509ef57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9A59E238-EAC4-4E1D-97C7-2EB90E133549}"/>
</file>

<file path=customXml/itemProps2.xml><?xml version="1.0" encoding="utf-8"?>
<ds:datastoreItem xmlns:ds="http://schemas.openxmlformats.org/officeDocument/2006/customXml" ds:itemID="{D8B39E00-52AE-4144-8A75-F1092E882E10}"/>
</file>

<file path=customXml/itemProps3.xml><?xml version="1.0" encoding="utf-8"?>
<ds:datastoreItem xmlns:ds="http://schemas.openxmlformats.org/officeDocument/2006/customXml" ds:itemID="{93DDB095-4373-4264-8FA3-55DE66E69F22}"/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18</Words>
  <Application>Microsoft Office PowerPoint</Application>
  <PresentationFormat>ワイド画面</PresentationFormat>
  <Paragraphs>6</Paragraphs>
  <Slides>19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50</cp:revision>
  <dcterms:created xsi:type="dcterms:W3CDTF">2016-08-16T23:02:26Z</dcterms:created>
  <dcterms:modified xsi:type="dcterms:W3CDTF">2017-05-23T04:30:33Z</dcterms:modified>
  <cp:contentType>ドキュメント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0x010100B19CCE3599F6F64C8EECCC9F8A5011AD</vt:lpwstr>
  </property>
</Properties>
</file>