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wmf" ContentType="image/x-wmf"/>
  <Default Extension="rels" ContentType="application/vnd.openxmlformats-package.relationship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Default Extension="bin" ContentType="application/vnd.openxmlformats-officedocument.oleObject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88" r:id="rId4"/>
    <p:sldId id="266" r:id="rId5"/>
    <p:sldId id="276" r:id="rId6"/>
    <p:sldId id="306" r:id="rId7"/>
    <p:sldId id="299" r:id="rId8"/>
    <p:sldId id="259" r:id="rId9"/>
    <p:sldId id="278" r:id="rId10"/>
    <p:sldId id="282" r:id="rId11"/>
    <p:sldId id="261" r:id="rId12"/>
    <p:sldId id="290" r:id="rId13"/>
    <p:sldId id="294" r:id="rId14"/>
    <p:sldId id="298" r:id="rId15"/>
    <p:sldId id="269" r:id="rId16"/>
    <p:sldId id="307" r:id="rId17"/>
    <p:sldId id="311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oleObject" Target="../embeddings/oleObject1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.png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32"/>
          <p:cNvSpPr/>
          <p:nvPr/>
        </p:nvSpPr>
        <p:spPr>
          <a:xfrm>
            <a:off x="2064981" y="1596520"/>
            <a:ext cx="8626465" cy="3057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9600" dirty="0" err="1">
                <a:solidFill>
                  <a:srgbClr val="C82506"/>
                </a:solidFill>
              </a:rPr>
              <a:t>三角関数の値</a:t>
            </a:r>
            <a:endParaRPr sz="9600" dirty="0">
              <a:solidFill>
                <a:srgbClr val="C82506"/>
              </a:solidFill>
            </a:endParaRPr>
          </a:p>
          <a:p>
            <a:pPr lvl="0">
              <a:defRPr sz="1800"/>
            </a:pPr>
            <a:r>
              <a:rPr sz="9600" dirty="0" err="1" smtClean="0">
                <a:solidFill>
                  <a:srgbClr val="C82506"/>
                </a:solidFill>
              </a:rPr>
              <a:t>確認テスト</a:t>
            </a:r>
            <a:r>
              <a:rPr lang="ja-JP" altLang="en-US" sz="9600" dirty="0" smtClean="0">
                <a:solidFill>
                  <a:srgbClr val="C82506"/>
                </a:solidFill>
              </a:rPr>
              <a:t>②</a:t>
            </a:r>
            <a:endParaRPr sz="9600" dirty="0">
              <a:solidFill>
                <a:srgbClr val="C825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9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405838"/>
              </p:ext>
            </p:extLst>
          </p:nvPr>
        </p:nvGraphicFramePr>
        <p:xfrm>
          <a:off x="8265611" y="3392130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65611" y="3392130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2923" y="416170"/>
            <a:ext cx="415925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5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7"/>
          </p:cNvCxnSpPr>
          <p:nvPr/>
        </p:nvCxnSpPr>
        <p:spPr>
          <a:xfrm flipH="1" flipV="1">
            <a:off x="3101803" y="1784555"/>
            <a:ext cx="1654630" cy="1193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749227"/>
              </p:ext>
            </p:extLst>
          </p:nvPr>
        </p:nvGraphicFramePr>
        <p:xfrm>
          <a:off x="7237468" y="3096381"/>
          <a:ext cx="2952770" cy="376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17" name="オブジェクト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37468" y="3096381"/>
                        <a:ext cx="2952770" cy="376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875207"/>
              </p:ext>
            </p:extLst>
          </p:nvPr>
        </p:nvGraphicFramePr>
        <p:xfrm>
          <a:off x="2611156" y="1484549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11156" y="1484549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62688" y="41387"/>
            <a:ext cx="4498622" cy="314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3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f</a:t>
            </a:r>
            <a:endParaRPr kumimoji="1" lang="ja-JP" altLang="en-US" dirty="0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  <a:stCxn id="4" idx="3"/>
          </p:cNvCxnSpPr>
          <p:nvPr/>
        </p:nvCxnSpPr>
        <p:spPr>
          <a:xfrm>
            <a:off x="1447173" y="5105753"/>
            <a:ext cx="166902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0598" y="4911436"/>
            <a:ext cx="361902" cy="38863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598" y="3305527"/>
            <a:ext cx="3352800" cy="360045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295" y="71401"/>
            <a:ext cx="4509407" cy="303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06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1931803" y="3451123"/>
            <a:ext cx="1" cy="202650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6487" y="2967412"/>
            <a:ext cx="310632" cy="434068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2851" y="3401480"/>
            <a:ext cx="2413000" cy="337185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5328" y="0"/>
            <a:ext cx="4508046" cy="2969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3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7280222" y="3738385"/>
            <a:ext cx="46435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0" dirty="0"/>
              <a:t>なし</a:t>
            </a:r>
          </a:p>
        </p:txBody>
      </p:sp>
      <p:pic>
        <p:nvPicPr>
          <p:cNvPr id="1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695" y="131536"/>
            <a:ext cx="4506686" cy="2839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10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52115"/>
              </p:ext>
            </p:extLst>
          </p:nvPr>
        </p:nvGraphicFramePr>
        <p:xfrm>
          <a:off x="8458740" y="3256146"/>
          <a:ext cx="1610341" cy="335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12" name="オブジェクト 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58740" y="3256146"/>
                        <a:ext cx="1610341" cy="335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212655"/>
              </p:ext>
            </p:extLst>
          </p:nvPr>
        </p:nvGraphicFramePr>
        <p:xfrm>
          <a:off x="2823401" y="3451123"/>
          <a:ext cx="171882" cy="32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401" y="3451123"/>
                        <a:ext cx="171882" cy="326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84131" y="0"/>
            <a:ext cx="4534202" cy="304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8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3101803" y="4837471"/>
            <a:ext cx="2354397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04765"/>
              </p:ext>
            </p:extLst>
          </p:nvPr>
        </p:nvGraphicFramePr>
        <p:xfrm>
          <a:off x="2537161" y="4643018"/>
          <a:ext cx="489410" cy="562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7161" y="4643018"/>
                        <a:ext cx="489410" cy="5622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589200"/>
              </p:ext>
            </p:extLst>
          </p:nvPr>
        </p:nvGraphicFramePr>
        <p:xfrm>
          <a:off x="7497098" y="3197023"/>
          <a:ext cx="2855833" cy="3280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97098" y="3197023"/>
                        <a:ext cx="2855833" cy="3280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図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4241" y="0"/>
            <a:ext cx="4501545" cy="257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11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 txBox="1">
            <a:spLocks/>
          </p:cNvSpPr>
          <p:nvPr/>
        </p:nvSpPr>
        <p:spPr>
          <a:xfrm>
            <a:off x="940816" y="2019731"/>
            <a:ext cx="10464800" cy="330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5675">
              <a:defRPr sz="1800"/>
            </a:pPr>
            <a:r>
              <a:rPr lang="ja-JP" altLang="en-US" sz="6240" dirty="0" smtClean="0"/>
              <a:t>わからない所は学校で</a:t>
            </a:r>
          </a:p>
          <a:p>
            <a:pPr algn="ctr" defTabSz="455675">
              <a:defRPr sz="1800"/>
            </a:pPr>
            <a:r>
              <a:rPr lang="ja-JP" altLang="en-US" sz="6240" dirty="0" smtClean="0"/>
              <a:t>先生に質問しよう</a:t>
            </a:r>
          </a:p>
          <a:p>
            <a:pPr algn="ctr" defTabSz="455675">
              <a:defRPr sz="1800"/>
            </a:pPr>
            <a:r>
              <a:rPr lang="ja-JP" altLang="en-US" sz="6240" dirty="0" smtClean="0"/>
              <a:t>わからないままにしないこと</a:t>
            </a:r>
            <a:endParaRPr lang="ja-JP" altLang="en-US" sz="6240" dirty="0"/>
          </a:p>
        </p:txBody>
      </p:sp>
    </p:spTree>
    <p:extLst>
      <p:ext uri="{BB962C8B-B14F-4D97-AF65-F5344CB8AC3E}">
        <p14:creationId xmlns:p14="http://schemas.microsoft.com/office/powerpoint/2010/main" val="263504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3" y="1424624"/>
            <a:ext cx="3008907" cy="518265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1931804" y="1424624"/>
            <a:ext cx="1169999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378548"/>
              </p:ext>
            </p:extLst>
          </p:nvPr>
        </p:nvGraphicFramePr>
        <p:xfrm>
          <a:off x="7029734" y="3103054"/>
          <a:ext cx="2858012" cy="3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29734" y="3103054"/>
                        <a:ext cx="2858012" cy="375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997327"/>
              </p:ext>
            </p:extLst>
          </p:nvPr>
        </p:nvGraphicFramePr>
        <p:xfrm>
          <a:off x="3116201" y="1144402"/>
          <a:ext cx="395031" cy="51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10" name="オブジェクト 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16201" y="1144402"/>
                        <a:ext cx="395031" cy="519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81781" y="0"/>
            <a:ext cx="4502862" cy="3060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8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1075302" y="3451123"/>
            <a:ext cx="0" cy="11700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802" y="2692914"/>
            <a:ext cx="705024" cy="758208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8923" y="3327400"/>
            <a:ext cx="3282950" cy="35306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8416" y="0"/>
            <a:ext cx="4503964" cy="301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5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2588394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4208394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endCxn id="4" idx="4"/>
          </p:cNvCxnSpPr>
          <p:nvPr/>
        </p:nvCxnSpPr>
        <p:spPr>
          <a:xfrm>
            <a:off x="3171399" y="919504"/>
            <a:ext cx="0" cy="49088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V="1">
            <a:off x="2361399" y="1325834"/>
            <a:ext cx="2430000" cy="426415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9" y="1325834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737380"/>
              </p:ext>
            </p:extLst>
          </p:nvPr>
        </p:nvGraphicFramePr>
        <p:xfrm>
          <a:off x="6856823" y="3463208"/>
          <a:ext cx="4048439" cy="2864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JS数式作成ﾂ-ﾙ" r:id="rId3" imgW="234000" imgH="165600" progId="JSEQ.Document.3">
                  <p:embed/>
                </p:oleObj>
              </mc:Choice>
              <mc:Fallback>
                <p:oleObj name="JS数式作成ﾂ-ﾙ" r:id="rId3" imgW="234000" imgH="165600" progId="JSEQ.Document.3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6823" y="3463208"/>
                        <a:ext cx="4048439" cy="2864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981933"/>
              </p:ext>
            </p:extLst>
          </p:nvPr>
        </p:nvGraphicFramePr>
        <p:xfrm>
          <a:off x="2462841" y="1288951"/>
          <a:ext cx="525426" cy="37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JS数式作成ﾂ-ﾙ" r:id="rId5" imgW="234000" imgH="165600" progId="JSEQ.Document.3">
                  <p:embed/>
                </p:oleObj>
              </mc:Choice>
              <mc:Fallback>
                <p:oleObj name="JS数式作成ﾂ-ﾙ" r:id="rId5" imgW="234000" imgH="165600" progId="JSEQ.Document.3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62841" y="1288951"/>
                        <a:ext cx="525426" cy="37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29041" y="205349"/>
            <a:ext cx="4504005" cy="291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7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4"/>
          </p:cNvCxnSpPr>
          <p:nvPr/>
        </p:nvCxnSpPr>
        <p:spPr>
          <a:xfrm>
            <a:off x="3101803" y="5791123"/>
            <a:ext cx="234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416151"/>
              </p:ext>
            </p:extLst>
          </p:nvPr>
        </p:nvGraphicFramePr>
        <p:xfrm>
          <a:off x="7614979" y="3451123"/>
          <a:ext cx="2866320" cy="2834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14979" y="3451123"/>
                        <a:ext cx="2866320" cy="28348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49474"/>
              </p:ext>
            </p:extLst>
          </p:nvPr>
        </p:nvGraphicFramePr>
        <p:xfrm>
          <a:off x="2838163" y="5855909"/>
          <a:ext cx="263640" cy="26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6" name="オブジェクト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8163" y="5855909"/>
                        <a:ext cx="263640" cy="263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6762" y="0"/>
            <a:ext cx="4502755" cy="283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54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5155595" y="3451123"/>
            <a:ext cx="0" cy="117000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494" y="2981496"/>
            <a:ext cx="293620" cy="385201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3382" y="3232046"/>
            <a:ext cx="2763885" cy="3625954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8073" y="0"/>
            <a:ext cx="4534505" cy="269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36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3" y="1424624"/>
            <a:ext cx="3008907" cy="518265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3116201" y="5442857"/>
            <a:ext cx="1155603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0944" y="5232184"/>
            <a:ext cx="391886" cy="421346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6287" y="2958295"/>
            <a:ext cx="3393850" cy="3648982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9430" y="0"/>
            <a:ext cx="4567564" cy="311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1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10800000" flipH="1">
            <a:off x="5117690" y="2283444"/>
            <a:ext cx="1" cy="117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445079"/>
              </p:ext>
            </p:extLst>
          </p:nvPr>
        </p:nvGraphicFramePr>
        <p:xfrm>
          <a:off x="4840153" y="3642852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0153" y="3642852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058072"/>
              </p:ext>
            </p:extLst>
          </p:nvPr>
        </p:nvGraphicFramePr>
        <p:xfrm>
          <a:off x="7656098" y="3350323"/>
          <a:ext cx="2688109" cy="3531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56098" y="3350323"/>
                        <a:ext cx="2688109" cy="3531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74543" y="374545"/>
            <a:ext cx="4502310" cy="307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1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V="1">
            <a:off x="1075303" y="2300748"/>
            <a:ext cx="16078" cy="115037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08671"/>
              </p:ext>
            </p:extLst>
          </p:nvPr>
        </p:nvGraphicFramePr>
        <p:xfrm>
          <a:off x="920725" y="3556127"/>
          <a:ext cx="3413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10" name="オブジェクト 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25" y="3556127"/>
                        <a:ext cx="341312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97884"/>
              </p:ext>
            </p:extLst>
          </p:nvPr>
        </p:nvGraphicFramePr>
        <p:xfrm>
          <a:off x="7399801" y="3300420"/>
          <a:ext cx="2878431" cy="3306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16" name="オブジェクト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99801" y="3300420"/>
                        <a:ext cx="2878431" cy="3306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2802" y="0"/>
            <a:ext cx="4512431" cy="301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9CCE3599F6F64C8EECCC9F8A5011AD" ma:contentTypeVersion="0" ma:contentTypeDescription="新しいドキュメントを作成します。" ma:contentTypeScope="" ma:versionID="5bf8641d2d2ff108b637e2e4a509ef57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15A251A-9B2E-490C-819F-EC51C698EC8C}"/>
</file>

<file path=customXml/itemProps2.xml><?xml version="1.0" encoding="utf-8"?>
<ds:datastoreItem xmlns:ds="http://schemas.openxmlformats.org/officeDocument/2006/customXml" ds:itemID="{1D66CD60-4B7F-4871-9B69-D44130249ED5}"/>
</file>

<file path=customXml/itemProps3.xml><?xml version="1.0" encoding="utf-8"?>
<ds:datastoreItem xmlns:ds="http://schemas.openxmlformats.org/officeDocument/2006/customXml" ds:itemID="{2EC528CE-080B-4B67-A971-F9E71A18EAB8}"/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19</Words>
  <Application>Microsoft Office PowerPoint</Application>
  <PresentationFormat>ワイド画面</PresentationFormat>
  <Paragraphs>7</Paragraphs>
  <Slides>17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3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50</cp:revision>
  <dcterms:created xsi:type="dcterms:W3CDTF">2016-08-16T23:02:26Z</dcterms:created>
  <dcterms:modified xsi:type="dcterms:W3CDTF">2017-05-23T04:24:21Z</dcterms:modified>
  <cp:contentType>ドキュメント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0x010100B19CCE3599F6F64C8EECCC9F8A5011AD</vt:lpwstr>
  </property>
</Properties>
</file>