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Default Extension="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8" r:id="rId4"/>
    <p:sldId id="262" r:id="rId5"/>
    <p:sldId id="271" r:id="rId6"/>
    <p:sldId id="273" r:id="rId7"/>
    <p:sldId id="278" r:id="rId8"/>
    <p:sldId id="282" r:id="rId9"/>
    <p:sldId id="287" r:id="rId10"/>
    <p:sldId id="291" r:id="rId11"/>
    <p:sldId id="293" r:id="rId12"/>
    <p:sldId id="296" r:id="rId13"/>
    <p:sldId id="301" r:id="rId14"/>
    <p:sldId id="303" r:id="rId15"/>
    <p:sldId id="305" r:id="rId16"/>
    <p:sldId id="309" r:id="rId17"/>
    <p:sldId id="310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32"/>
          <p:cNvSpPr/>
          <p:nvPr/>
        </p:nvSpPr>
        <p:spPr>
          <a:xfrm>
            <a:off x="2064981" y="1596520"/>
            <a:ext cx="8626465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9600" dirty="0" err="1">
                <a:solidFill>
                  <a:srgbClr val="C82506"/>
                </a:solidFill>
              </a:rPr>
              <a:t>三角関数の値</a:t>
            </a:r>
            <a:endParaRPr sz="9600" dirty="0">
              <a:solidFill>
                <a:srgbClr val="C82506"/>
              </a:solidFill>
            </a:endParaRPr>
          </a:p>
          <a:p>
            <a:pPr lvl="0">
              <a:defRPr sz="1800"/>
            </a:pPr>
            <a:r>
              <a:rPr sz="9600" dirty="0" err="1">
                <a:solidFill>
                  <a:srgbClr val="C82506"/>
                </a:solidFill>
              </a:rPr>
              <a:t>確認テスト</a:t>
            </a:r>
            <a:r>
              <a:rPr sz="9600" dirty="0">
                <a:solidFill>
                  <a:srgbClr val="C82506"/>
                </a:solidFill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11549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f</a:t>
            </a:r>
            <a:endParaRPr kumimoji="1" lang="ja-JP" altLang="en-US" dirty="0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  <a:stCxn id="4" idx="3"/>
          </p:cNvCxnSpPr>
          <p:nvPr/>
        </p:nvCxnSpPr>
        <p:spPr>
          <a:xfrm flipV="1">
            <a:off x="1447173" y="3451123"/>
            <a:ext cx="0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632" y="3009798"/>
            <a:ext cx="361902" cy="38863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599" y="3305527"/>
            <a:ext cx="3352800" cy="36004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233" y="0"/>
            <a:ext cx="4493532" cy="295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 flipH="1">
            <a:off x="1931803" y="5477624"/>
            <a:ext cx="115560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201" y="5224833"/>
            <a:ext cx="469335" cy="50558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930" y="3369522"/>
            <a:ext cx="3206750" cy="34544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330" y="120952"/>
            <a:ext cx="4552043" cy="307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8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064" y="5892752"/>
            <a:ext cx="346293" cy="31830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888" y="3605893"/>
            <a:ext cx="3269655" cy="300536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981" y="68036"/>
            <a:ext cx="4523468" cy="306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818588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2438588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</p:cNvCxnSpPr>
          <p:nvPr/>
        </p:nvCxnSpPr>
        <p:spPr>
          <a:xfrm>
            <a:off x="3171399" y="818588"/>
            <a:ext cx="0" cy="5094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2361398" y="1009494"/>
            <a:ext cx="2430000" cy="4299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8" y="5278401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974968"/>
              </p:ext>
            </p:extLst>
          </p:nvPr>
        </p:nvGraphicFramePr>
        <p:xfrm>
          <a:off x="6982543" y="3645047"/>
          <a:ext cx="3613981" cy="214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JS数式作成ﾂ-ﾙ" r:id="rId3" imgW="277200" imgH="165600" progId="JSEQ.Document.3">
                  <p:embed/>
                </p:oleObj>
              </mc:Choice>
              <mc:Fallback>
                <p:oleObj name="JS数式作成ﾂ-ﾙ" r:id="rId3" imgW="277200" imgH="165600" progId="JSEQ.Document.3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82543" y="3645047"/>
                        <a:ext cx="3613981" cy="214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53697"/>
              </p:ext>
            </p:extLst>
          </p:nvPr>
        </p:nvGraphicFramePr>
        <p:xfrm>
          <a:off x="2453660" y="5054216"/>
          <a:ext cx="625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JS数式作成ﾂ-ﾙ" r:id="rId5" imgW="277200" imgH="165600" progId="JSEQ.Document.3">
                  <p:embed/>
                </p:oleObj>
              </mc:Choice>
              <mc:Fallback>
                <p:oleObj name="JS数式作成ﾂ-ﾙ" r:id="rId5" imgW="277200" imgH="165600" progId="JSEQ.Document.3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3660" y="5054216"/>
                        <a:ext cx="6254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1881" y="0"/>
            <a:ext cx="4515304" cy="28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8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  <a:endCxn id="4" idx="5"/>
          </p:cNvCxnSpPr>
          <p:nvPr/>
        </p:nvCxnSpPr>
        <p:spPr>
          <a:xfrm>
            <a:off x="4756433" y="3451123"/>
            <a:ext cx="0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606" y="2837914"/>
            <a:ext cx="409273" cy="54104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0829" y="2761731"/>
            <a:ext cx="3132094" cy="4140553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725" y="0"/>
            <a:ext cx="4502301" cy="295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1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 flipV="1">
            <a:off x="3073276" y="4645152"/>
            <a:ext cx="2035172" cy="365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927" y="4303212"/>
            <a:ext cx="454479" cy="63582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410" y="2955692"/>
            <a:ext cx="2690148" cy="3763557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533" y="212330"/>
            <a:ext cx="4517903" cy="276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545" y="3097229"/>
            <a:ext cx="183258" cy="30308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199" y="3248769"/>
            <a:ext cx="1677659" cy="277459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3320" y="704396"/>
            <a:ext cx="4409419" cy="151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5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0" y="1645765"/>
            <a:ext cx="10467739" cy="356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193249"/>
              </p:ext>
            </p:extLst>
          </p:nvPr>
        </p:nvGraphicFramePr>
        <p:xfrm>
          <a:off x="7978351" y="2657876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78351" y="2657876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6652" y="294969"/>
            <a:ext cx="4428823" cy="187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101803" y="2271252"/>
            <a:ext cx="2015887" cy="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94963"/>
              </p:ext>
            </p:extLst>
          </p:nvPr>
        </p:nvGraphicFramePr>
        <p:xfrm>
          <a:off x="2708941" y="1984356"/>
          <a:ext cx="212328" cy="5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8941" y="1984356"/>
                        <a:ext cx="212328" cy="57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71548"/>
              </p:ext>
            </p:extLst>
          </p:nvPr>
        </p:nvGraphicFramePr>
        <p:xfrm>
          <a:off x="7938155" y="3063061"/>
          <a:ext cx="1471107" cy="397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JS数式作成ﾂ-ﾙ" r:id="rId6" imgW="133200" imgH="360000" progId="JSEQ.Document.3">
                  <p:embed/>
                </p:oleObj>
              </mc:Choice>
              <mc:Fallback>
                <p:oleObj name="JS数式作成ﾂ-ﾙ" r:id="rId6" imgW="133200" imgH="360000" progId="JSEQ.Document.3">
                  <p:embed/>
                  <p:pic>
                    <p:nvPicPr>
                      <p:cNvPr id="22" name="オブジェクト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38155" y="3063061"/>
                        <a:ext cx="1471107" cy="3975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7676" y="144881"/>
            <a:ext cx="4524348" cy="320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7"/>
          </p:cNvCxnSpPr>
          <p:nvPr/>
        </p:nvCxnSpPr>
        <p:spPr>
          <a:xfrm>
            <a:off x="4756433" y="1796493"/>
            <a:ext cx="7296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61192"/>
              </p:ext>
            </p:extLst>
          </p:nvPr>
        </p:nvGraphicFramePr>
        <p:xfrm>
          <a:off x="7410212" y="3097435"/>
          <a:ext cx="2948235" cy="376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17" name="オブジェクト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0212" y="3097435"/>
                        <a:ext cx="2948235" cy="376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7209"/>
              </p:ext>
            </p:extLst>
          </p:nvPr>
        </p:nvGraphicFramePr>
        <p:xfrm>
          <a:off x="4525604" y="3507728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18" name="オブジェクト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5604" y="3507728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069" y="284588"/>
            <a:ext cx="4470520" cy="30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280222" y="3738385"/>
            <a:ext cx="4643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0" dirty="0"/>
              <a:t>なし</a:t>
            </a:r>
          </a:p>
        </p:txBody>
      </p:sp>
      <p:pic>
        <p:nvPicPr>
          <p:cNvPr id="1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509" y="0"/>
            <a:ext cx="4508994" cy="286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818588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2438588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</p:cNvCxnSpPr>
          <p:nvPr/>
        </p:nvCxnSpPr>
        <p:spPr>
          <a:xfrm>
            <a:off x="3171399" y="818588"/>
            <a:ext cx="0" cy="5094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2361398" y="1009494"/>
            <a:ext cx="2430000" cy="4299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8" y="5278401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974968"/>
              </p:ext>
            </p:extLst>
          </p:nvPr>
        </p:nvGraphicFramePr>
        <p:xfrm>
          <a:off x="6982543" y="3645047"/>
          <a:ext cx="3613981" cy="214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JS数式作成ﾂ-ﾙ" r:id="rId3" imgW="277200" imgH="165600" progId="JSEQ.Document.3">
                  <p:embed/>
                </p:oleObj>
              </mc:Choice>
              <mc:Fallback>
                <p:oleObj name="JS数式作成ﾂ-ﾙ" r:id="rId3" imgW="277200" imgH="165600" progId="JSEQ.Document.3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82543" y="3645047"/>
                        <a:ext cx="3613981" cy="214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53697"/>
              </p:ext>
            </p:extLst>
          </p:nvPr>
        </p:nvGraphicFramePr>
        <p:xfrm>
          <a:off x="2453660" y="5054216"/>
          <a:ext cx="625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JS数式作成ﾂ-ﾙ" r:id="rId5" imgW="277200" imgH="165600" progId="JSEQ.Document.3">
                  <p:embed/>
                </p:oleObj>
              </mc:Choice>
              <mc:Fallback>
                <p:oleObj name="JS数式作成ﾂ-ﾙ" r:id="rId5" imgW="277200" imgH="165600" progId="JSEQ.Document.3">
                  <p:embed/>
                  <p:pic>
                    <p:nvPicPr>
                      <p:cNvPr id="3" name="オブジェクト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3660" y="5054216"/>
                        <a:ext cx="6254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8459" y="0"/>
            <a:ext cx="4502150" cy="284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1075303" y="2300748"/>
            <a:ext cx="16078" cy="1150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08671"/>
              </p:ext>
            </p:extLst>
          </p:nvPr>
        </p:nvGraphicFramePr>
        <p:xfrm>
          <a:off x="920725" y="3556127"/>
          <a:ext cx="3413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10" name="オブジェクト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25" y="3556127"/>
                        <a:ext cx="341312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7884"/>
              </p:ext>
            </p:extLst>
          </p:nvPr>
        </p:nvGraphicFramePr>
        <p:xfrm>
          <a:off x="7399801" y="3300420"/>
          <a:ext cx="2878431" cy="330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16" name="オブジェクト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99801" y="3300420"/>
                        <a:ext cx="2878431" cy="3306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2802" y="0"/>
            <a:ext cx="4512431" cy="30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8" name="オブジェクト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405838"/>
              </p:ext>
            </p:extLst>
          </p:nvPr>
        </p:nvGraphicFramePr>
        <p:xfrm>
          <a:off x="8265611" y="3392130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15" name="オブジェクト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65611" y="3392130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2923" y="416170"/>
            <a:ext cx="41592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cxnSpLocks/>
          </p:cNvCxnSpPr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 flipV="1">
            <a:off x="1075302" y="4588432"/>
            <a:ext cx="2026501" cy="326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290" y="4403633"/>
            <a:ext cx="313500" cy="43498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975" y="2866971"/>
            <a:ext cx="2842009" cy="3943287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4833" y="0"/>
            <a:ext cx="4536953" cy="310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9CCE3599F6F64C8EECCC9F8A5011AD" ma:contentTypeVersion="0" ma:contentTypeDescription="新しいドキュメントを作成します。" ma:contentTypeScope="" ma:versionID="5bf8641d2d2ff108b637e2e4a509ef57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9EBE586-8836-4015-8CD4-3ED0BF80C80D}"/>
</file>

<file path=customXml/itemProps2.xml><?xml version="1.0" encoding="utf-8"?>
<ds:datastoreItem xmlns:ds="http://schemas.openxmlformats.org/officeDocument/2006/customXml" ds:itemID="{788C047F-C670-48B5-B86A-2F8032852DBD}"/>
</file>

<file path=customXml/itemProps3.xml><?xml version="1.0" encoding="utf-8"?>
<ds:datastoreItem xmlns:ds="http://schemas.openxmlformats.org/officeDocument/2006/customXml" ds:itemID="{30DA31BB-CD91-4221-98F8-7FB28A25E7D5}"/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</Words>
  <Application>Microsoft Office PowerPoint</Application>
  <PresentationFormat>ワイド画面</PresentationFormat>
  <Paragraphs>4</Paragraphs>
  <Slides>17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48</cp:revision>
  <dcterms:created xsi:type="dcterms:W3CDTF">2016-08-16T23:02:26Z</dcterms:created>
  <dcterms:modified xsi:type="dcterms:W3CDTF">2017-05-23T04:34:08Z</dcterms:modified>
  <cp:contentType>ドキュメント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0x010100B19CCE3599F6F64C8EECCC9F8A5011AD</vt:lpwstr>
  </property>
</Properties>
</file>