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customXml/itemProps1.xml" ContentType="application/vnd.openxmlformats-officedocument.customXmlProperties+xml"/>
  <Default Extension="wmf" ContentType="image/x-wmf"/>
  <Default Extension="rels" ContentType="application/vnd.openxmlformats-package.relationship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Default Extension="vml" ContentType="application/vnd.openxmlformats-officedocument.vmlDrawing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Default Extension="png" ContentType="image/png"/>
  <Default Extension="bin" ContentType="application/vnd.openxmlformats-officedocument.oleObject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customXml/itemProps2.xml" ContentType="application/vnd.openxmlformats-officedocument.customXmlPropertie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Default Extension="jpeg" ContentType="image/jpeg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85" r:id="rId3"/>
    <p:sldId id="258" r:id="rId4"/>
    <p:sldId id="262" r:id="rId5"/>
    <p:sldId id="271" r:id="rId6"/>
    <p:sldId id="273" r:id="rId7"/>
    <p:sldId id="278" r:id="rId8"/>
    <p:sldId id="282" r:id="rId9"/>
    <p:sldId id="287" r:id="rId10"/>
    <p:sldId id="291" r:id="rId11"/>
    <p:sldId id="293" r:id="rId12"/>
    <p:sldId id="296" r:id="rId13"/>
    <p:sldId id="301" r:id="rId14"/>
    <p:sldId id="303" r:id="rId15"/>
    <p:sldId id="305" r:id="rId16"/>
    <p:sldId id="309" r:id="rId17"/>
    <p:sldId id="310" r:id="rId18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9" d="100"/>
          <a:sy n="79" d="100"/>
        </p:scale>
        <p:origin x="420" y="1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customXml" Target="../customXml/item3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ustomXml" Target="../customXml/item2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ustomXml" Target="../customXml/item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99183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451896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533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263210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528786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615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19842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41836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347413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23846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0758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8C8645-2F2C-47E0-8FBC-026559117D8B}" type="datetimeFigureOut">
              <a:rPr kumimoji="1" lang="ja-JP" altLang="en-US" smtClean="0"/>
              <a:t>2017/5/23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C6C80B-5970-4A43-AE90-5CCFE70B6B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7256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0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2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4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25.png"/><Relationship Id="rId3" Type="http://schemas.openxmlformats.org/officeDocument/2006/relationships/oleObject" Target="../embeddings/oleObject13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11.wmf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7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8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9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1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3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oleObject" Target="../embeddings/oleObject3.bin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1.png"/><Relationship Id="rId4" Type="http://schemas.openxmlformats.org/officeDocument/2006/relationships/image" Target="../media/image4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oleObject" Target="../embeddings/oleObject5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8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7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oleObject" Target="../embeddings/oleObject7.bin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2.wmf"/><Relationship Id="rId5" Type="http://schemas.openxmlformats.org/officeDocument/2006/relationships/oleObject" Target="../embeddings/oleObject8.bin"/><Relationship Id="rId4" Type="http://schemas.openxmlformats.org/officeDocument/2006/relationships/image" Target="../media/image11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5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0.bin"/><Relationship Id="rId5" Type="http://schemas.openxmlformats.org/officeDocument/2006/relationships/image" Target="../media/image14.wmf"/><Relationship Id="rId4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16.png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2.bin"/><Relationship Id="rId5" Type="http://schemas.openxmlformats.org/officeDocument/2006/relationships/image" Target="../media/image2.wmf"/><Relationship Id="rId4" Type="http://schemas.openxmlformats.org/officeDocument/2006/relationships/oleObject" Target="../embeddings/oleObject11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Shape 32"/>
          <p:cNvSpPr/>
          <p:nvPr/>
        </p:nvSpPr>
        <p:spPr>
          <a:xfrm>
            <a:off x="2064981" y="1596520"/>
            <a:ext cx="8626465" cy="305724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="" val="1"/>
            </a:ext>
          </a:extLst>
        </p:spPr>
        <p:txBody>
          <a:bodyPr wrap="square" lIns="50800" tIns="50800" rIns="50800" bIns="50800" anchor="ctr">
            <a:spAutoFit/>
          </a:bodyPr>
          <a:lstStyle/>
          <a:p>
            <a:pPr lvl="0">
              <a:defRPr sz="1800"/>
            </a:pPr>
            <a:r>
              <a:rPr sz="9600" dirty="0" err="1">
                <a:solidFill>
                  <a:srgbClr val="C82506"/>
                </a:solidFill>
              </a:rPr>
              <a:t>三角関数の値</a:t>
            </a:r>
            <a:endParaRPr sz="9600" dirty="0">
              <a:solidFill>
                <a:srgbClr val="C82506"/>
              </a:solidFill>
            </a:endParaRPr>
          </a:p>
          <a:p>
            <a:pPr lvl="0">
              <a:defRPr sz="1800"/>
            </a:pPr>
            <a:r>
              <a:rPr sz="9600" dirty="0" err="1">
                <a:solidFill>
                  <a:srgbClr val="C82506"/>
                </a:solidFill>
              </a:rPr>
              <a:t>確認テスト</a:t>
            </a:r>
            <a:r>
              <a:rPr sz="9600" dirty="0">
                <a:solidFill>
                  <a:srgbClr val="C82506"/>
                </a:solidFill>
              </a:rPr>
              <a:t>①</a:t>
            </a:r>
          </a:p>
        </p:txBody>
      </p:sp>
    </p:spTree>
    <p:extLst>
      <p:ext uri="{BB962C8B-B14F-4D97-AF65-F5344CB8AC3E}">
        <p14:creationId xmlns:p14="http://schemas.microsoft.com/office/powerpoint/2010/main" val="11549601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/>
              <a:t>f</a:t>
            </a:r>
            <a:endParaRPr kumimoji="1" lang="ja-JP" altLang="en-US" dirty="0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  <a:stCxn id="4" idx="3"/>
          </p:cNvCxnSpPr>
          <p:nvPr/>
        </p:nvCxnSpPr>
        <p:spPr>
          <a:xfrm flipV="1">
            <a:off x="1447173" y="3451123"/>
            <a:ext cx="0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2" name="図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38632" y="3009798"/>
            <a:ext cx="361902" cy="388633"/>
          </a:xfrm>
          <a:prstGeom prst="rect">
            <a:avLst/>
          </a:prstGeom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35599" y="3305527"/>
            <a:ext cx="3352800" cy="3600450"/>
          </a:xfrm>
          <a:prstGeom prst="rect">
            <a:avLst/>
          </a:prstGeom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65233" y="0"/>
            <a:ext cx="4493532" cy="2951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7819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931803" y="457201"/>
            <a:ext cx="2876171" cy="5020423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 flipH="1">
            <a:off x="1931803" y="5477624"/>
            <a:ext cx="1155603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16201" y="5224833"/>
            <a:ext cx="469335" cy="505581"/>
          </a:xfrm>
          <a:prstGeom prst="rect">
            <a:avLst/>
          </a:prstGeom>
        </p:spPr>
      </p:pic>
      <p:pic>
        <p:nvPicPr>
          <p:cNvPr id="22" name="図 2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76930" y="3369522"/>
            <a:ext cx="3206750" cy="3454400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83330" y="120952"/>
            <a:ext cx="4552043" cy="30731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07881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9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74064" y="5892752"/>
            <a:ext cx="346293" cy="318302"/>
          </a:xfrm>
          <a:prstGeom prst="rect">
            <a:avLst/>
          </a:prstGeom>
        </p:spPr>
      </p:pic>
      <p:pic>
        <p:nvPicPr>
          <p:cNvPr id="18" name="図 1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268888" y="3605893"/>
            <a:ext cx="3269655" cy="3005364"/>
          </a:xfrm>
          <a:prstGeom prst="rect">
            <a:avLst/>
          </a:prstGeom>
        </p:spPr>
      </p:pic>
      <p:pic>
        <p:nvPicPr>
          <p:cNvPr id="23" name="図 2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641981" y="68036"/>
            <a:ext cx="4523468" cy="30647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7395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818588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2438588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</p:cNvCxnSpPr>
          <p:nvPr/>
        </p:nvCxnSpPr>
        <p:spPr>
          <a:xfrm>
            <a:off x="3171399" y="818588"/>
            <a:ext cx="0" cy="5094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361398" y="1009494"/>
            <a:ext cx="2430000" cy="4299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8" y="5278401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974968"/>
              </p:ext>
            </p:extLst>
          </p:nvPr>
        </p:nvGraphicFramePr>
        <p:xfrm>
          <a:off x="6982543" y="3645047"/>
          <a:ext cx="3613981" cy="214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5" name="JS数式作成ﾂ-ﾙ" r:id="rId3" imgW="277200" imgH="165600" progId="JSEQ.Document.3">
                  <p:embed/>
                </p:oleObj>
              </mc:Choice>
              <mc:Fallback>
                <p:oleObj name="JS数式作成ﾂ-ﾙ" r:id="rId3" imgW="277200" imgH="1656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2543" y="3645047"/>
                        <a:ext cx="3613981" cy="2147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53697"/>
              </p:ext>
            </p:extLst>
          </p:nvPr>
        </p:nvGraphicFramePr>
        <p:xfrm>
          <a:off x="2453660" y="5054216"/>
          <a:ext cx="625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1756" name="JS数式作成ﾂ-ﾙ" r:id="rId5" imgW="277200" imgH="165600" progId="JSEQ.Document.3">
                  <p:embed/>
                </p:oleObj>
              </mc:Choice>
              <mc:Fallback>
                <p:oleObj name="JS数式作成ﾂ-ﾙ" r:id="rId5" imgW="277200" imgH="165600" progId="JSEQ.Document.3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3660" y="5054216"/>
                        <a:ext cx="625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1881" y="0"/>
            <a:ext cx="4515304" cy="28673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2482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endCxn id="4" idx="1"/>
          </p:cNvCxnSpPr>
          <p:nvPr/>
        </p:nvCxnSpPr>
        <p:spPr>
          <a:xfrm flipH="1" flipV="1">
            <a:off x="1447173" y="179649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  <a:endCxn id="4" idx="5"/>
          </p:cNvCxnSpPr>
          <p:nvPr/>
        </p:nvCxnSpPr>
        <p:spPr>
          <a:xfrm>
            <a:off x="4756433" y="3451123"/>
            <a:ext cx="0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21" name="図 2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99606" y="2837914"/>
            <a:ext cx="409273" cy="541049"/>
          </a:xfrm>
          <a:prstGeom prst="rect">
            <a:avLst/>
          </a:prstGeom>
        </p:spPr>
      </p:pic>
      <p:pic>
        <p:nvPicPr>
          <p:cNvPr id="24" name="図 2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10829" y="2761731"/>
            <a:ext cx="3132094" cy="4140553"/>
          </a:xfrm>
          <a:prstGeom prst="rect">
            <a:avLst/>
          </a:prstGeom>
        </p:spPr>
      </p:pic>
      <p:pic>
        <p:nvPicPr>
          <p:cNvPr id="27" name="図 2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25725" y="0"/>
            <a:ext cx="4502301" cy="29526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710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 flipV="1">
            <a:off x="3073276" y="4645152"/>
            <a:ext cx="2035172" cy="36576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16" name="図 1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632927" y="4303212"/>
            <a:ext cx="454479" cy="635823"/>
          </a:xfrm>
          <a:prstGeom prst="rect">
            <a:avLst/>
          </a:prstGeom>
        </p:spPr>
      </p:pic>
      <p:pic>
        <p:nvPicPr>
          <p:cNvPr id="20" name="図 1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08410" y="2955692"/>
            <a:ext cx="2690148" cy="3763557"/>
          </a:xfrm>
          <a:prstGeom prst="rect">
            <a:avLst/>
          </a:prstGeom>
        </p:spPr>
      </p:pic>
      <p:pic>
        <p:nvPicPr>
          <p:cNvPr id="25" name="図 24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94533" y="212330"/>
            <a:ext cx="4517903" cy="27654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85231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8" name="図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58545" y="3097229"/>
            <a:ext cx="183258" cy="303080"/>
          </a:xfrm>
          <a:prstGeom prst="rect">
            <a:avLst/>
          </a:prstGeom>
        </p:spPr>
      </p:pic>
      <p:pic>
        <p:nvPicPr>
          <p:cNvPr id="11" name="図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099199" y="3248769"/>
            <a:ext cx="1677659" cy="2774590"/>
          </a:xfrm>
          <a:prstGeom prst="rect">
            <a:avLst/>
          </a:prstGeom>
        </p:spPr>
      </p:pic>
      <p:pic>
        <p:nvPicPr>
          <p:cNvPr id="17" name="図 16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33320" y="704396"/>
            <a:ext cx="4409419" cy="15133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73592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62130" y="1645765"/>
            <a:ext cx="10467739" cy="35664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5510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40193249"/>
              </p:ext>
            </p:extLst>
          </p:nvPr>
        </p:nvGraphicFramePr>
        <p:xfrm>
          <a:off x="7978351" y="2657876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978351" y="2657876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26652" y="294969"/>
            <a:ext cx="4428823" cy="18740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89827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H="1">
            <a:off x="3101803" y="2271252"/>
            <a:ext cx="2015887" cy="9871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7794963"/>
              </p:ext>
            </p:extLst>
          </p:nvPr>
        </p:nvGraphicFramePr>
        <p:xfrm>
          <a:off x="2708941" y="1984356"/>
          <a:ext cx="212328" cy="57379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9" name="JS数式作成ﾂ-ﾙ" r:id="rId3" imgW="133200" imgH="360000" progId="JSEQ.Document.3">
                  <p:embed/>
                </p:oleObj>
              </mc:Choice>
              <mc:Fallback>
                <p:oleObj name="JS数式作成ﾂ-ﾙ" r:id="rId3" imgW="133200" imgH="3600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708941" y="1984356"/>
                        <a:ext cx="212328" cy="57379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21" name="image3.pdf"/>
          <p:cNvPicPr/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22" name="オブジェクト 2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41871548"/>
              </p:ext>
            </p:extLst>
          </p:nvPr>
        </p:nvGraphicFramePr>
        <p:xfrm>
          <a:off x="7938155" y="3063061"/>
          <a:ext cx="1471107" cy="397549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JS数式作成ﾂ-ﾙ" r:id="rId6" imgW="133200" imgH="360000" progId="JSEQ.Document.3">
                  <p:embed/>
                </p:oleObj>
              </mc:Choice>
              <mc:Fallback>
                <p:oleObj name="JS数式作成ﾂ-ﾙ" r:id="rId6" imgW="133200" imgH="360000" progId="JSEQ.Document.3">
                  <p:embed/>
                  <p:pic>
                    <p:nvPicPr>
                      <p:cNvPr id="22" name="オブジェクト 21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7938155" y="3063061"/>
                        <a:ext cx="1471107" cy="397549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27676" y="144881"/>
            <a:ext cx="4524348" cy="3205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3389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3"/>
          </p:cNvCxnSpPr>
          <p:nvPr/>
        </p:nvCxnSpPr>
        <p:spPr>
          <a:xfrm flipV="1">
            <a:off x="1447173" y="1111123"/>
            <a:ext cx="4009027" cy="399463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7"/>
          </p:cNvCxnSpPr>
          <p:nvPr/>
        </p:nvCxnSpPr>
        <p:spPr>
          <a:xfrm>
            <a:off x="4756433" y="1796493"/>
            <a:ext cx="7296" cy="165463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17" name="オブジェクト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58061192"/>
              </p:ext>
            </p:extLst>
          </p:nvPr>
        </p:nvGraphicFramePr>
        <p:xfrm>
          <a:off x="7410212" y="3097435"/>
          <a:ext cx="2948235" cy="376056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5" name="JS数式作成ﾂ-ﾙ" r:id="rId3" imgW="298800" imgH="392400" progId="JSEQ.Document.3">
                  <p:embed/>
                </p:oleObj>
              </mc:Choice>
              <mc:Fallback>
                <p:oleObj name="JS数式作成ﾂ-ﾙ" r:id="rId3" imgW="298800" imgH="392400" progId="JSEQ.Document.3">
                  <p:embed/>
                  <p:pic>
                    <p:nvPicPr>
                      <p:cNvPr id="17" name="オブジェクト 16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7410212" y="3097435"/>
                        <a:ext cx="2948235" cy="376056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オブジェクト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3237209"/>
              </p:ext>
            </p:extLst>
          </p:nvPr>
        </p:nvGraphicFramePr>
        <p:xfrm>
          <a:off x="4525604" y="3507728"/>
          <a:ext cx="476250" cy="6238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6" name="JS数式作成ﾂ-ﾙ" r:id="rId5" imgW="298800" imgH="392400" progId="JSEQ.Document.3">
                  <p:embed/>
                </p:oleObj>
              </mc:Choice>
              <mc:Fallback>
                <p:oleObj name="JS数式作成ﾂ-ﾙ" r:id="rId5" imgW="298800" imgH="392400" progId="JSEQ.Document.3">
                  <p:embed/>
                  <p:pic>
                    <p:nvPicPr>
                      <p:cNvPr id="18" name="オブジェクト 17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525604" y="3507728"/>
                        <a:ext cx="476250" cy="6238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5" name="図 4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762069" y="284588"/>
            <a:ext cx="4470520" cy="3023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24936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4"/>
            <a:endCxn id="4" idx="0"/>
          </p:cNvCxnSpPr>
          <p:nvPr/>
        </p:nvCxnSpPr>
        <p:spPr>
          <a:xfrm flipV="1">
            <a:off x="3101803" y="1111123"/>
            <a:ext cx="0" cy="46800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stCxn id="4" idx="0"/>
          </p:cNvCxnSpPr>
          <p:nvPr/>
        </p:nvCxnSpPr>
        <p:spPr>
          <a:xfrm flipV="1">
            <a:off x="3101803" y="1106247"/>
            <a:ext cx="0" cy="4876"/>
          </a:xfrm>
          <a:prstGeom prst="line">
            <a:avLst/>
          </a:prstGeom>
          <a:ln w="1016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テキスト ボックス 1"/>
          <p:cNvSpPr txBox="1"/>
          <p:nvPr/>
        </p:nvSpPr>
        <p:spPr>
          <a:xfrm>
            <a:off x="7280222" y="3738385"/>
            <a:ext cx="464357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0" dirty="0"/>
              <a:t>なし</a:t>
            </a:r>
          </a:p>
        </p:txBody>
      </p:sp>
      <p:pic>
        <p:nvPicPr>
          <p:cNvPr id="16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3509" y="0"/>
            <a:ext cx="4508994" cy="28683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6241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1551399" y="818588"/>
            <a:ext cx="3240000" cy="324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1551399" y="2438588"/>
            <a:ext cx="324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</p:cNvCxnSpPr>
          <p:nvPr/>
        </p:nvCxnSpPr>
        <p:spPr>
          <a:xfrm>
            <a:off x="3171399" y="818588"/>
            <a:ext cx="0" cy="509485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4791399" y="190532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直線コネクタ 25"/>
          <p:cNvCxnSpPr/>
          <p:nvPr/>
        </p:nvCxnSpPr>
        <p:spPr>
          <a:xfrm flipH="1" flipV="1">
            <a:off x="2361398" y="1009494"/>
            <a:ext cx="2430000" cy="4299925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コネクタ 34"/>
          <p:cNvCxnSpPr/>
          <p:nvPr/>
        </p:nvCxnSpPr>
        <p:spPr>
          <a:xfrm flipH="1">
            <a:off x="3171398" y="5278401"/>
            <a:ext cx="1620000" cy="0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オブジェクト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69974968"/>
              </p:ext>
            </p:extLst>
          </p:nvPr>
        </p:nvGraphicFramePr>
        <p:xfrm>
          <a:off x="6982543" y="3645047"/>
          <a:ext cx="3613981" cy="21474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1" name="JS数式作成ﾂ-ﾙ" r:id="rId3" imgW="277200" imgH="165600" progId="JSEQ.Document.3">
                  <p:embed/>
                </p:oleObj>
              </mc:Choice>
              <mc:Fallback>
                <p:oleObj name="JS数式作成ﾂ-ﾙ" r:id="rId3" imgW="277200" imgH="165600" progId="JSEQ.Document.3">
                  <p:embed/>
                  <p:pic>
                    <p:nvPicPr>
                      <p:cNvPr id="2" name="オブジェクト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6982543" y="3645047"/>
                        <a:ext cx="3613981" cy="21474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" name="オブジェクト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586953697"/>
              </p:ext>
            </p:extLst>
          </p:nvPr>
        </p:nvGraphicFramePr>
        <p:xfrm>
          <a:off x="2453660" y="5054216"/>
          <a:ext cx="625475" cy="3714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22" name="JS数式作成ﾂ-ﾙ" r:id="rId5" imgW="277200" imgH="165600" progId="JSEQ.Document.3">
                  <p:embed/>
                </p:oleObj>
              </mc:Choice>
              <mc:Fallback>
                <p:oleObj name="JS数式作成ﾂ-ﾙ" r:id="rId5" imgW="277200" imgH="165600" progId="JSEQ.Document.3">
                  <p:embed/>
                  <p:pic>
                    <p:nvPicPr>
                      <p:cNvPr id="3" name="オブジェクト 2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2453660" y="5054216"/>
                        <a:ext cx="625475" cy="3714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8" name="image3.pdf"/>
          <p:cNvPicPr/>
          <p:nvPr/>
        </p:nvPicPr>
        <p:blipFill>
          <a:blip r:embed="rId7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7" name="図 6"/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538459" y="0"/>
            <a:ext cx="4502150" cy="284742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2478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/>
          <p:nvPr/>
        </p:nvCxnSpPr>
        <p:spPr>
          <a:xfrm flipH="1" flipV="1">
            <a:off x="1075303" y="2281123"/>
            <a:ext cx="4395295" cy="2556348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/>
          <p:nvPr/>
        </p:nvCxnSpPr>
        <p:spPr>
          <a:xfrm flipV="1">
            <a:off x="1075303" y="2300748"/>
            <a:ext cx="16078" cy="1150375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10" name="オブジェクト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48908671"/>
              </p:ext>
            </p:extLst>
          </p:nvPr>
        </p:nvGraphicFramePr>
        <p:xfrm>
          <a:off x="920725" y="3556127"/>
          <a:ext cx="341312" cy="3921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1" name="JS数式作成ﾂ-ﾙ" r:id="rId4" imgW="342000" imgH="392400" progId="JSEQ.Document.3">
                  <p:embed/>
                </p:oleObj>
              </mc:Choice>
              <mc:Fallback>
                <p:oleObj name="JS数式作成ﾂ-ﾙ" r:id="rId4" imgW="342000" imgH="392400" progId="JSEQ.Document.3">
                  <p:embed/>
                  <p:pic>
                    <p:nvPicPr>
                      <p:cNvPr id="10" name="オブジェクト 9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920725" y="3556127"/>
                        <a:ext cx="341312" cy="3921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オブジェクト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0197884"/>
              </p:ext>
            </p:extLst>
          </p:nvPr>
        </p:nvGraphicFramePr>
        <p:xfrm>
          <a:off x="7399801" y="3300420"/>
          <a:ext cx="2878431" cy="33068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42" name="JS数式作成ﾂ-ﾙ" r:id="rId6" imgW="342000" imgH="392400" progId="JSEQ.Document.3">
                  <p:embed/>
                </p:oleObj>
              </mc:Choice>
              <mc:Fallback>
                <p:oleObj name="JS数式作成ﾂ-ﾙ" r:id="rId6" imgW="342000" imgH="392400" progId="JSEQ.Document.3">
                  <p:embed/>
                  <p:pic>
                    <p:nvPicPr>
                      <p:cNvPr id="16" name="オブジェクト 15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99801" y="3300420"/>
                        <a:ext cx="2878431" cy="330685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582802" y="0"/>
            <a:ext cx="4512431" cy="30136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44409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stCxn id="4" idx="6"/>
            <a:endCxn id="4" idx="2"/>
          </p:cNvCxnSpPr>
          <p:nvPr/>
        </p:nvCxnSpPr>
        <p:spPr>
          <a:xfrm flipH="1">
            <a:off x="761803" y="3451123"/>
            <a:ext cx="4680000" cy="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graphicFrame>
        <p:nvGraphicFramePr>
          <p:cNvPr id="8" name="オブジェクト 7"/>
          <p:cNvGraphicFramePr>
            <a:graphicFrameLocks noChangeAspect="1"/>
          </p:cNvGraphicFramePr>
          <p:nvPr/>
        </p:nvGraphicFramePr>
        <p:xfrm>
          <a:off x="3181885" y="3080520"/>
          <a:ext cx="223991" cy="31161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5" name="JS数式作成ﾂ-ﾙ" r:id="rId4" imgW="133200" imgH="133200" progId="JSEQ.Document.3">
                  <p:embed/>
                </p:oleObj>
              </mc:Choice>
              <mc:Fallback>
                <p:oleObj name="JS数式作成ﾂ-ﾙ" r:id="rId4" imgW="133200" imgH="133200" progId="JSEQ.Document.3">
                  <p:embed/>
                  <p:pic>
                    <p:nvPicPr>
                      <p:cNvPr id="8" name="オブジェクト 7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3181885" y="3080520"/>
                        <a:ext cx="223991" cy="31161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オブジェクト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0405838"/>
              </p:ext>
            </p:extLst>
          </p:nvPr>
        </p:nvGraphicFramePr>
        <p:xfrm>
          <a:off x="8265611" y="3392130"/>
          <a:ext cx="2491328" cy="346586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6636" name="JS数式作成ﾂ-ﾙ" r:id="rId6" imgW="133200" imgH="133200" progId="JSEQ.Document.3">
                  <p:embed/>
                </p:oleObj>
              </mc:Choice>
              <mc:Fallback>
                <p:oleObj name="JS数式作成ﾂ-ﾙ" r:id="rId6" imgW="133200" imgH="133200" progId="JSEQ.Document.3">
                  <p:embed/>
                  <p:pic>
                    <p:nvPicPr>
                      <p:cNvPr id="15" name="オブジェクト 14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8265611" y="3392130"/>
                        <a:ext cx="2491328" cy="346586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図 4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752923" y="416170"/>
            <a:ext cx="4159250" cy="15430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02587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円/楕円 3"/>
          <p:cNvSpPr>
            <a:spLocks/>
          </p:cNvSpPr>
          <p:nvPr/>
        </p:nvSpPr>
        <p:spPr>
          <a:xfrm>
            <a:off x="761803" y="1111123"/>
            <a:ext cx="4680000" cy="4680000"/>
          </a:xfrm>
          <a:prstGeom prst="ellipse">
            <a:avLst/>
          </a:prstGeom>
          <a:ln w="25400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6" name="直線コネクタ 5"/>
          <p:cNvCxnSpPr>
            <a:stCxn id="4" idx="2"/>
            <a:endCxn id="4" idx="6"/>
          </p:cNvCxnSpPr>
          <p:nvPr/>
        </p:nvCxnSpPr>
        <p:spPr>
          <a:xfrm>
            <a:off x="761803" y="3451123"/>
            <a:ext cx="4680000" cy="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直線コネクタ 8"/>
          <p:cNvCxnSpPr>
            <a:stCxn id="4" idx="0"/>
            <a:endCxn id="4" idx="4"/>
          </p:cNvCxnSpPr>
          <p:nvPr/>
        </p:nvCxnSpPr>
        <p:spPr>
          <a:xfrm>
            <a:off x="3101803" y="1111123"/>
            <a:ext cx="0" cy="4680000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線コネクタ 13"/>
          <p:cNvCxnSpPr/>
          <p:nvPr/>
        </p:nvCxnSpPr>
        <p:spPr>
          <a:xfrm flipV="1">
            <a:off x="5456200" y="294969"/>
            <a:ext cx="0" cy="6312308"/>
          </a:xfrm>
          <a:prstGeom prst="line">
            <a:avLst/>
          </a:prstGeom>
          <a:ln w="254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" name="直線コネクタ 2"/>
          <p:cNvCxnSpPr>
            <a:cxnSpLocks/>
          </p:cNvCxnSpPr>
          <p:nvPr/>
        </p:nvCxnSpPr>
        <p:spPr>
          <a:xfrm flipV="1">
            <a:off x="1075303" y="2079523"/>
            <a:ext cx="4380897" cy="2541600"/>
          </a:xfrm>
          <a:prstGeom prst="line">
            <a:avLst/>
          </a:prstGeom>
          <a:ln w="508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直線コネクタ 12"/>
          <p:cNvCxnSpPr>
            <a:cxnSpLocks/>
          </p:cNvCxnSpPr>
          <p:nvPr/>
        </p:nvCxnSpPr>
        <p:spPr>
          <a:xfrm flipV="1">
            <a:off x="1075302" y="4588432"/>
            <a:ext cx="2026501" cy="32692"/>
          </a:xfrm>
          <a:prstGeom prst="line">
            <a:avLst/>
          </a:prstGeom>
          <a:ln w="508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image3.pdf"/>
          <p:cNvPicPr/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10427" y="-177155"/>
            <a:ext cx="2343234" cy="1186650"/>
          </a:xfrm>
          <a:prstGeom prst="rect">
            <a:avLst/>
          </a:prstGeom>
          <a:ln w="12700">
            <a:miter lim="400000"/>
          </a:ln>
        </p:spPr>
      </p:pic>
      <p:pic>
        <p:nvPicPr>
          <p:cNvPr id="37" name="図 3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7290" y="4403633"/>
            <a:ext cx="313500" cy="434982"/>
          </a:xfrm>
          <a:prstGeom prst="rect">
            <a:avLst/>
          </a:prstGeom>
        </p:spPr>
      </p:pic>
      <p:pic>
        <p:nvPicPr>
          <p:cNvPr id="40" name="図 39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02975" y="2866971"/>
            <a:ext cx="2842009" cy="3943287"/>
          </a:xfrm>
          <a:prstGeom prst="rect">
            <a:avLst/>
          </a:prstGeom>
        </p:spPr>
      </p:pic>
      <p:pic>
        <p:nvPicPr>
          <p:cNvPr id="43" name="図 4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754833" y="0"/>
            <a:ext cx="4536953" cy="3107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7641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B19CCE3599F6F64C8EECCC9F8A5011AD" ma:contentTypeVersion="0" ma:contentTypeDescription="新しいドキュメントを作成します。" ma:contentTypeScope="" ma:versionID="5bf8641d2d2ff108b637e2e4a509ef57">
  <xsd:schema xmlns:xsd="http://www.w3.org/2001/XMLSchema" xmlns:p="http://schemas.microsoft.com/office/2006/metadata/properties" targetNamespace="http://schemas.microsoft.com/office/2006/metadata/properties" ma:root="true" ma:fieldsID="f4cff559f9a06213828a8956bc5bb220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 ma:readOnly="true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>
  <documentManagement/>
</p:properties>
</file>

<file path=customXml/itemProps1.xml><?xml version="1.0" encoding="utf-8"?>
<ds:datastoreItem xmlns:ds="http://schemas.openxmlformats.org/officeDocument/2006/customXml" ds:itemID="{B9EBE586-8836-4015-8CD4-3ED0BF80C80D}"/>
</file>

<file path=customXml/itemProps2.xml><?xml version="1.0" encoding="utf-8"?>
<ds:datastoreItem xmlns:ds="http://schemas.openxmlformats.org/officeDocument/2006/customXml" ds:itemID="{788C047F-C670-48B5-B86A-2F8032852DBD}"/>
</file>

<file path=customXml/itemProps3.xml><?xml version="1.0" encoding="utf-8"?>
<ds:datastoreItem xmlns:ds="http://schemas.openxmlformats.org/officeDocument/2006/customXml" ds:itemID="{30DA31BB-CD91-4221-98F8-7FB28A25E7D5}"/>
</file>

<file path=docProps/app.xml><?xml version="1.0" encoding="utf-8"?>
<Properties xmlns="http://schemas.openxmlformats.org/officeDocument/2006/extended-properties" xmlns:vt="http://schemas.openxmlformats.org/officeDocument/2006/docPropsVTypes">
  <TotalTime>289</TotalTime>
  <Words>5</Words>
  <Application>Microsoft Office PowerPoint</Application>
  <PresentationFormat>ワイド画面</PresentationFormat>
  <Paragraphs>4</Paragraphs>
  <Slides>17</Slides>
  <Notes>0</Notes>
  <HiddenSlides>0</HiddenSlides>
  <MMClips>0</MMClips>
  <ScaleCrop>false</ScaleCrop>
  <HeadingPairs>
    <vt:vector size="8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埋め込まれた OLE サーバー</vt:lpstr>
      </vt:variant>
      <vt:variant>
        <vt:i4>1</vt:i4>
      </vt:variant>
      <vt:variant>
        <vt:lpstr>スライド タイトル</vt:lpstr>
      </vt:variant>
      <vt:variant>
        <vt:i4>17</vt:i4>
      </vt:variant>
    </vt:vector>
  </HeadingPairs>
  <TitlesOfParts>
    <vt:vector size="23" baseType="lpstr">
      <vt:lpstr>ＭＳ Ｐゴシック</vt:lpstr>
      <vt:lpstr>Arial</vt:lpstr>
      <vt:lpstr>Calibri</vt:lpstr>
      <vt:lpstr>Calibri Light</vt:lpstr>
      <vt:lpstr>Office テーマ</vt:lpstr>
      <vt:lpstr>JS数式作成ﾂ-ﾙ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瀬崎 昌仁</dc:creator>
  <cp:lastModifiedBy>瀬崎 昌仁</cp:lastModifiedBy>
  <cp:revision>48</cp:revision>
  <dcterms:created xsi:type="dcterms:W3CDTF">2016-08-16T23:02:26Z</dcterms:created>
  <dcterms:modified xsi:type="dcterms:W3CDTF">2017-05-23T04:34:08Z</dcterms:modified>
  <cp:contentType>ドキュメント</cp:contentTyp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0x010100B19CCE3599F6F64C8EECCC9F8A5011AD</vt:lpwstr>
  </property>
</Properties>
</file>