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6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6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6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6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6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6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6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600">
        <a:latin typeface="+mn-lt"/>
        <a:ea typeface="+mn-ea"/>
        <a:cs typeface="+mn-cs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タイトルテキスト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本文レベル1</a:t>
            </a:r>
            <a:endParaRPr sz="2800"/>
          </a:p>
          <a:p>
            <a:pPr lvl="1">
              <a:defRPr sz="1800"/>
            </a:pPr>
            <a:r>
              <a:rPr sz="2800"/>
              <a:t>本文レベル2</a:t>
            </a:r>
            <a:endParaRPr sz="2800"/>
          </a:p>
          <a:p>
            <a:pPr lvl="2">
              <a:defRPr sz="1800"/>
            </a:pPr>
            <a:r>
              <a:rPr sz="2800"/>
              <a:t>本文レベル3</a:t>
            </a:r>
            <a:endParaRPr sz="2800"/>
          </a:p>
          <a:p>
            <a:pPr lvl="3">
              <a:defRPr sz="1800"/>
            </a:pPr>
            <a:r>
              <a:rPr sz="2800"/>
              <a:t>本文レベル4</a:t>
            </a:r>
            <a:endParaRPr sz="2800"/>
          </a:p>
          <a:p>
            <a:pPr lvl="4">
              <a:defRPr sz="1800"/>
            </a:pPr>
            <a:r>
              <a:rPr sz="28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 sz="8000"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 sz="8000"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 sz="8000"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 sz="8000"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 sz="8000"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 sz="8000"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 sz="8000"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 sz="8000">
          <a:latin typeface="+mn-lt"/>
          <a:ea typeface="+mn-ea"/>
          <a:cs typeface="+mn-cs"/>
          <a:sym typeface="ヒラギノ角ゴ ProN W3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31.png"/><Relationship Id="rId4" Type="http://schemas.openxmlformats.org/officeDocument/2006/relationships/image" Target="../media/image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36.png"/><Relationship Id="rId4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41.png"/><Relationship Id="rId4" Type="http://schemas.openxmlformats.org/officeDocument/2006/relationships/image" Target="../media/image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png"/><Relationship Id="rId3" Type="http://schemas.openxmlformats.org/officeDocument/2006/relationships/image" Target="../media/image39.png"/><Relationship Id="rId4" Type="http://schemas.openxmlformats.org/officeDocument/2006/relationships/image" Target="../media/image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49.png"/><Relationship Id="rId4" Type="http://schemas.openxmlformats.org/officeDocument/2006/relationships/image" Target="../media/image4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50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png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52.png"/><Relationship Id="rId4" Type="http://schemas.openxmlformats.org/officeDocument/2006/relationships/image" Target="../media/image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53.png"/><Relationship Id="rId4" Type="http://schemas.openxmlformats.org/officeDocument/2006/relationships/image" Target="../media/image4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54.png"/><Relationship Id="rId4" Type="http://schemas.openxmlformats.org/officeDocument/2006/relationships/image" Target="../media/image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55.png"/><Relationship Id="rId4" Type="http://schemas.openxmlformats.org/officeDocument/2006/relationships/image" Target="../media/image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56.png"/><Relationship Id="rId4" Type="http://schemas.openxmlformats.org/officeDocument/2006/relationships/image" Target="../media/image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57.png"/><Relationship Id="rId4" Type="http://schemas.openxmlformats.org/officeDocument/2006/relationships/image" Target="../media/image4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58.png"/><Relationship Id="rId4" Type="http://schemas.openxmlformats.org/officeDocument/2006/relationships/image" Target="../media/image4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59.png"/><Relationship Id="rId4" Type="http://schemas.openxmlformats.org/officeDocument/2006/relationships/image" Target="../media/image4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61.png"/><Relationship Id="rId4" Type="http://schemas.openxmlformats.org/officeDocument/2006/relationships/image" Target="../media/image4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62.png"/><Relationship Id="rId4" Type="http://schemas.openxmlformats.org/officeDocument/2006/relationships/image" Target="../media/image4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63.png"/><Relationship Id="rId4" Type="http://schemas.openxmlformats.org/officeDocument/2006/relationships/image" Target="../media/image4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64.png"/><Relationship Id="rId4" Type="http://schemas.openxmlformats.org/officeDocument/2006/relationships/image" Target="../media/image4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65.png"/><Relationship Id="rId4" Type="http://schemas.openxmlformats.org/officeDocument/2006/relationships/image" Target="../media/image4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66.png"/><Relationship Id="rId4" Type="http://schemas.openxmlformats.org/officeDocument/2006/relationships/image" Target="../media/image4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67.png"/><Relationship Id="rId4" Type="http://schemas.openxmlformats.org/officeDocument/2006/relationships/image" Target="../media/image4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68.png"/><Relationship Id="rId4" Type="http://schemas.openxmlformats.org/officeDocument/2006/relationships/image" Target="../media/image4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Relationship Id="rId3" Type="http://schemas.openxmlformats.org/officeDocument/2006/relationships/image" Target="../media/image69.png"/><Relationship Id="rId4" Type="http://schemas.openxmlformats.org/officeDocument/2006/relationships/image" Target="../media/image4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png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3.png"/><Relationship Id="rId4" Type="http://schemas.openxmlformats.org/officeDocument/2006/relationships/image" Target="../media/image4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74.png"/><Relationship Id="rId4" Type="http://schemas.openxmlformats.org/officeDocument/2006/relationships/image" Target="../media/image4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75.png"/><Relationship Id="rId4" Type="http://schemas.openxmlformats.org/officeDocument/2006/relationships/image" Target="../media/image4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76.png"/><Relationship Id="rId4" Type="http://schemas.openxmlformats.org/officeDocument/2006/relationships/image" Target="../media/image4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77.png"/><Relationship Id="rId4" Type="http://schemas.openxmlformats.org/officeDocument/2006/relationships/image" Target="../media/image4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78.png"/><Relationship Id="rId4" Type="http://schemas.openxmlformats.org/officeDocument/2006/relationships/image" Target="../media/image4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79.png"/><Relationship Id="rId4" Type="http://schemas.openxmlformats.org/officeDocument/2006/relationships/image" Target="../media/image4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80.png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81.png"/><Relationship Id="rId4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0237" y="3181565"/>
            <a:ext cx="8876870" cy="3390469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8364364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3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8206" y="2642022"/>
            <a:ext cx="2822877" cy="4469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2127" y="1953971"/>
            <a:ext cx="8843779" cy="584565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7936246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7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4835" y="1785872"/>
            <a:ext cx="4350587" cy="6181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3893" y="2041878"/>
            <a:ext cx="8919803" cy="5669844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781440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8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9731" y="1406685"/>
            <a:ext cx="2808753" cy="6940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506" y="2229731"/>
            <a:ext cx="8874714" cy="529413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7890548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8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3543" y="2862522"/>
            <a:ext cx="4470224" cy="4028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2818" y="2005471"/>
            <a:ext cx="8858355" cy="574265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801238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9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3795" y="1915286"/>
            <a:ext cx="3107902" cy="5923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9552" y="2102404"/>
            <a:ext cx="8895682" cy="554879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7936235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9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2454" y="2377113"/>
            <a:ext cx="3143937" cy="49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4837" y="2289485"/>
            <a:ext cx="8856007" cy="5174628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7814408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sp>
        <p:nvSpPr>
          <p:cNvPr id="104" name="Shape 104"/>
          <p:cNvSpPr/>
          <p:nvPr/>
        </p:nvSpPr>
        <p:spPr>
          <a:xfrm>
            <a:off x="8555894" y="3775074"/>
            <a:ext cx="4573043" cy="2203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500"/>
            </a:lvl1pPr>
          </a:lstStyle>
          <a:p>
            <a:pPr lvl="0">
              <a:defRPr sz="1800"/>
            </a:pPr>
            <a:r>
              <a:rPr sz="16500"/>
              <a:t>無し</a:t>
            </a:r>
          </a:p>
        </p:txBody>
      </p:sp>
      <p:pic>
        <p:nvPicPr>
          <p:cNvPr id="105" name="image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7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7783951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0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4835" y="1785872"/>
            <a:ext cx="4350587" cy="6181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4867" y="2115740"/>
            <a:ext cx="8898805" cy="5522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761644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9611" y="1394816"/>
            <a:ext cx="4521110" cy="6963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1008" y="2202425"/>
            <a:ext cx="8898804" cy="534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7601216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0411" y="3168649"/>
            <a:ext cx="5130801" cy="341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02462" y="2339124"/>
            <a:ext cx="8910345" cy="507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764690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2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1312" y="1739217"/>
            <a:ext cx="4411257" cy="6275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27735" y="2139438"/>
            <a:ext cx="8897942" cy="547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729" y="3250754"/>
            <a:ext cx="8909580" cy="32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8271256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3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2855" y="2280456"/>
            <a:ext cx="2713949" cy="5192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767736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2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0242" y="2257975"/>
            <a:ext cx="4745221" cy="523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4673" y="2224602"/>
            <a:ext cx="8916591" cy="5304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7585991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3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9035" y="2981931"/>
            <a:ext cx="4279247" cy="378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8607" y="2347828"/>
            <a:ext cx="8944458" cy="5057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7875337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3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8564" y="928165"/>
            <a:ext cx="3200573" cy="7897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24722" y="2082402"/>
            <a:ext cx="8859426" cy="558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7570764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4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3536" y="2207910"/>
            <a:ext cx="4813181" cy="5337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81880" y="2148160"/>
            <a:ext cx="8930094" cy="5457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790577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4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2337" y="2343150"/>
            <a:ext cx="4584701" cy="50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3014" y="2286636"/>
            <a:ext cx="8941694" cy="518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0506" y="3316458"/>
            <a:ext cx="8858712" cy="312068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795146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5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2454" y="2377113"/>
            <a:ext cx="3143937" cy="49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0620" y="3856709"/>
            <a:ext cx="8885749" cy="204018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7799179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9035" y="2981931"/>
            <a:ext cx="4279247" cy="378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4912" y="3576111"/>
            <a:ext cx="8916858" cy="260137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802760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6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2454" y="2377113"/>
            <a:ext cx="3143937" cy="49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7616446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9611" y="1394816"/>
            <a:ext cx="4521110" cy="6963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2216" y="2076580"/>
            <a:ext cx="8892589" cy="5600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7738276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7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3536" y="2207910"/>
            <a:ext cx="4813181" cy="5337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13919" y="2161014"/>
            <a:ext cx="8900768" cy="5431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6525" y="3498646"/>
            <a:ext cx="8907109" cy="301756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8423535" y="4258128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4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2454" y="2377113"/>
            <a:ext cx="3143937" cy="49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7677367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7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1048" y="2298420"/>
            <a:ext cx="8900707" cy="515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2133" y="1647250"/>
            <a:ext cx="4535259" cy="6459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7662134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8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0242" y="2257975"/>
            <a:ext cx="4745221" cy="523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24031" y="2137795"/>
            <a:ext cx="8920992" cy="5478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7662134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8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0242" y="2257975"/>
            <a:ext cx="4745221" cy="523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7054" y="2230588"/>
            <a:ext cx="8887949" cy="5292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7753506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9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3633" y="2224116"/>
            <a:ext cx="2785762" cy="5305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84876" y="2338069"/>
            <a:ext cx="8984949" cy="5077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773827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19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3536" y="2207910"/>
            <a:ext cx="4813181" cy="5337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68875" y="2147777"/>
            <a:ext cx="8886819" cy="5458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773827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0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9611" y="1394816"/>
            <a:ext cx="4521110" cy="6963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1806" y="2220683"/>
            <a:ext cx="8917453" cy="5312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7905781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0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3543" y="2862522"/>
            <a:ext cx="4470224" cy="4028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487" y="2361623"/>
            <a:ext cx="8894640" cy="5030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770781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9035" y="2981931"/>
            <a:ext cx="4279247" cy="378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60056" y="2120987"/>
            <a:ext cx="8884411" cy="551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7829647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2454" y="2377113"/>
            <a:ext cx="3143937" cy="49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14202" y="2195677"/>
            <a:ext cx="8931789" cy="5362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7662127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sp>
        <p:nvSpPr>
          <p:cNvPr id="223" name="Shape 223"/>
          <p:cNvSpPr/>
          <p:nvPr/>
        </p:nvSpPr>
        <p:spPr>
          <a:xfrm>
            <a:off x="8555894" y="3775074"/>
            <a:ext cx="4573043" cy="2203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500"/>
            </a:lvl1pPr>
          </a:lstStyle>
          <a:p>
            <a:pPr lvl="0">
              <a:defRPr sz="1800"/>
            </a:pPr>
            <a:r>
              <a:rPr sz="16500"/>
              <a:t>無し</a:t>
            </a:r>
          </a:p>
        </p:txBody>
      </p:sp>
      <p:pic>
        <p:nvPicPr>
          <p:cNvPr id="22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9622" y="2346268"/>
            <a:ext cx="8876945" cy="5061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id="7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0007" y="1941220"/>
            <a:ext cx="8877053" cy="587116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8518591" y="4127500"/>
            <a:ext cx="119085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4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26322" y="928165"/>
            <a:ext cx="3200573" cy="7897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773827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2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3536" y="2207910"/>
            <a:ext cx="4813181" cy="5337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66763" y="2064429"/>
            <a:ext cx="8913051" cy="562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764691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3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8564" y="928165"/>
            <a:ext cx="3200573" cy="7897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7484" y="2163454"/>
            <a:ext cx="8891756" cy="5426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758599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3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0411" y="3168649"/>
            <a:ext cx="5130801" cy="341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625" y="2299790"/>
            <a:ext cx="8882179" cy="5154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7662134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4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0242" y="2257975"/>
            <a:ext cx="4745221" cy="523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5926" y="2115570"/>
            <a:ext cx="8925692" cy="552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7662134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4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1312" y="1739217"/>
            <a:ext cx="4411257" cy="6275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27378" y="2225354"/>
            <a:ext cx="8851545" cy="530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770781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5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9035" y="2981931"/>
            <a:ext cx="4279247" cy="378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7510" y="2344921"/>
            <a:ext cx="8903177" cy="5063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773827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5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9611" y="1394816"/>
            <a:ext cx="4521110" cy="6963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3772" y="2430303"/>
            <a:ext cx="8897524" cy="48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7738276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6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4835" y="1785872"/>
            <a:ext cx="4350587" cy="6181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3316" y="2505188"/>
            <a:ext cx="8882298" cy="4743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790577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2337" y="2343150"/>
            <a:ext cx="4584701" cy="50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04429" y="2616326"/>
            <a:ext cx="8862490" cy="4520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9218" y="3606400"/>
            <a:ext cx="8927506" cy="254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8012372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7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2454" y="2377113"/>
            <a:ext cx="3143937" cy="49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2279" y="2047856"/>
            <a:ext cx="8905932" cy="565788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7850044" y="4127500"/>
            <a:ext cx="1045961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5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4454" y="1246651"/>
            <a:ext cx="4568063" cy="6498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5205" y="3655279"/>
            <a:ext cx="8913794" cy="244304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779918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7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3633" y="2224116"/>
            <a:ext cx="2785762" cy="5305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2262" y="3728768"/>
            <a:ext cx="8871769" cy="229606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781441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8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2454" y="2377113"/>
            <a:ext cx="3143937" cy="49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7936239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8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8564" y="928165"/>
            <a:ext cx="3200573" cy="7897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0728" y="2445693"/>
            <a:ext cx="8877122" cy="486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8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789054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9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4835" y="1785872"/>
            <a:ext cx="4350587" cy="6181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5269" y="2511357"/>
            <a:ext cx="8887116" cy="4730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7662134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29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1312" y="1739217"/>
            <a:ext cx="4411257" cy="6275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27735" y="2230482"/>
            <a:ext cx="8897943" cy="5292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789054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30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4835" y="1785872"/>
            <a:ext cx="4350587" cy="6181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1387" y="2073636"/>
            <a:ext cx="8909809" cy="5606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7905781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30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3543" y="2862522"/>
            <a:ext cx="4470224" cy="4028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6807" y="2300027"/>
            <a:ext cx="8885421" cy="5153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781441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3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2454" y="2377113"/>
            <a:ext cx="3143937" cy="49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1462" y="2179315"/>
            <a:ext cx="8922450" cy="5394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789054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3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4835" y="1785872"/>
            <a:ext cx="4350587" cy="6181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4343" y="2081225"/>
            <a:ext cx="8866176" cy="5591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773827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32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3536" y="2207910"/>
            <a:ext cx="4813181" cy="5337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85218" y="2775879"/>
            <a:ext cx="8873822" cy="4201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9125" y="2233934"/>
            <a:ext cx="8858604" cy="5285732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7997163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2133" y="1647250"/>
            <a:ext cx="4535259" cy="6459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7662134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32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0242" y="2257975"/>
            <a:ext cx="4745221" cy="523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5950" y="2783281"/>
            <a:ext cx="8851426" cy="418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8317" y="1982074"/>
            <a:ext cx="8878260" cy="57894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7966697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6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1312" y="1739217"/>
            <a:ext cx="4411257" cy="6275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2815" y="2084035"/>
            <a:ext cx="8909928" cy="558553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7723045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6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2296" y="1628903"/>
            <a:ext cx="4576582" cy="6495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175" y="2269994"/>
            <a:ext cx="8846963" cy="521361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8179880" y="4127500"/>
            <a:ext cx="103073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lvl="0">
              <a:defRPr sz="1800"/>
            </a:pPr>
            <a:r>
              <a:rPr sz="11000"/>
              <a:t>=</a:t>
            </a:r>
          </a:p>
        </p:txBody>
      </p:sp>
      <p:pic>
        <p:nvPicPr>
          <p:cNvPr id="7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3633" y="2224116"/>
            <a:ext cx="2785762" cy="5305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